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709"/>
    <p:restoredTop sz="94701"/>
  </p:normalViewPr>
  <p:slideViewPr>
    <p:cSldViewPr snapToGrid="0" snapToObjects="1">
      <p:cViewPr varScale="1">
        <p:scale>
          <a:sx n="75" d="100"/>
          <a:sy n="75" d="100"/>
        </p:scale>
        <p:origin x="17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effectLst>
                  <a:outerShdw blurRad="25400" dist="38100" dir="2700000" algn="tl" rotWithShape="0">
                    <a:schemeClr val="bg1">
                      <a:alpha val="76000"/>
                    </a:schemeClr>
                  </a:outerShdw>
                </a:effectLst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effectLst/>
        </p:spPr>
        <p:txBody>
          <a:bodyPr/>
          <a:lstStyle>
            <a:lvl1pPr marL="0" indent="0" algn="ctr">
              <a:buNone/>
              <a:defRPr sz="2400">
                <a:latin typeface="Futura Medium" charset="0"/>
                <a:ea typeface="Futura Medium" charset="0"/>
                <a:cs typeface="Futura Medium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6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8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5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3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8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75000"/>
              <a:alpha val="86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effectLst>
            <a:glow rad="393700">
              <a:schemeClr val="accent2">
                <a:satMod val="175000"/>
                <a:alpha val="5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EA6D2-D159-F246-AE8C-7567D6EB1555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096E-36FB-8748-B7F2-AC9305F3A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 rotWithShape="0">
              <a:schemeClr val="bg1">
                <a:alpha val="87000"/>
              </a:schemeClr>
            </a:outerShdw>
          </a:effectLst>
          <a:latin typeface="Futura Medium" charset="0"/>
          <a:ea typeface="Futura Medium" charset="0"/>
          <a:cs typeface="Futura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effectLst>
            <a:outerShdw blurRad="25400" dist="25400" dir="2700000" algn="tl" rotWithShape="0">
              <a:schemeClr val="bg1">
                <a:lumMod val="85000"/>
                <a:alpha val="89000"/>
              </a:schemeClr>
            </a:outerShdw>
          </a:effectLst>
          <a:latin typeface="PT Sans" charset="-52"/>
          <a:ea typeface="PT Sans" charset="-52"/>
          <a:cs typeface="PT Sans" charset="-5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effectLst>
            <a:outerShdw blurRad="25400" dist="25400" dir="2700000" algn="tl" rotWithShape="0">
              <a:schemeClr val="bg1">
                <a:lumMod val="85000"/>
                <a:alpha val="89000"/>
              </a:schemeClr>
            </a:outerShdw>
          </a:effectLst>
          <a:latin typeface="PT Sans" charset="-52"/>
          <a:ea typeface="PT Sans" charset="-52"/>
          <a:cs typeface="PT Sans" charset="-5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effectLst>
            <a:outerShdw blurRad="25400" dist="25400" dir="2700000" algn="tl" rotWithShape="0">
              <a:schemeClr val="bg1">
                <a:lumMod val="85000"/>
                <a:alpha val="89000"/>
              </a:schemeClr>
            </a:outerShdw>
          </a:effectLst>
          <a:latin typeface="PT Sans" charset="-52"/>
          <a:ea typeface="PT Sans" charset="-52"/>
          <a:cs typeface="PT Sans" charset="-5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effectLst>
            <a:outerShdw blurRad="25400" dist="25400" dir="2700000" algn="tl" rotWithShape="0">
              <a:schemeClr val="bg1">
                <a:lumMod val="85000"/>
                <a:alpha val="89000"/>
              </a:schemeClr>
            </a:outerShdw>
          </a:effectLst>
          <a:latin typeface="PT Sans" charset="-52"/>
          <a:ea typeface="PT Sans" charset="-52"/>
          <a:cs typeface="PT Sans" charset="-5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effectLst>
            <a:outerShdw blurRad="25400" dist="25400" dir="2700000" algn="tl" rotWithShape="0">
              <a:schemeClr val="bg1">
                <a:lumMod val="85000"/>
                <a:alpha val="89000"/>
              </a:schemeClr>
            </a:outerShdw>
          </a:effectLst>
          <a:latin typeface="PT Sans" charset="-52"/>
          <a:ea typeface="PT Sans" charset="-52"/>
          <a:cs typeface="PT Sans" charset="-5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7300" y="2403475"/>
            <a:ext cx="7188200" cy="1846263"/>
          </a:xfrm>
        </p:spPr>
        <p:txBody>
          <a:bodyPr>
            <a:normAutofit/>
          </a:bodyPr>
          <a:lstStyle/>
          <a:p>
            <a:r>
              <a:rPr lang="en-US" dirty="0" smtClean="0"/>
              <a:t>The Biblical </a:t>
            </a:r>
            <a:r>
              <a:rPr lang="en-US" dirty="0" smtClean="0"/>
              <a:t>View of Drugs and Alcohol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775577" y="5891665"/>
            <a:ext cx="1416424" cy="689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/>
              <a:t>By Stephen </a:t>
            </a:r>
            <a:r>
              <a:rPr lang="en-US" sz="1200" dirty="0" err="1" smtClean="0"/>
              <a:t>Curto</a:t>
            </a:r>
            <a:endParaRPr lang="en-US" sz="1200" dirty="0" smtClean="0"/>
          </a:p>
          <a:p>
            <a:pPr algn="l"/>
            <a:r>
              <a:rPr lang="en-US" sz="1200" dirty="0" smtClean="0"/>
              <a:t>For </a:t>
            </a:r>
            <a:r>
              <a:rPr lang="en-US" sz="1200" dirty="0" err="1" smtClean="0"/>
              <a:t>Homegroup</a:t>
            </a:r>
            <a:endParaRPr lang="en-US" sz="1200" dirty="0" smtClean="0"/>
          </a:p>
          <a:p>
            <a:pPr algn="l"/>
            <a:r>
              <a:rPr lang="en-US" sz="1200" dirty="0" smtClean="0"/>
              <a:t>October 2, 2016</a:t>
            </a:r>
            <a:endParaRPr lang="en-US" sz="1200" dirty="0"/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848" y="5964924"/>
            <a:ext cx="695582" cy="7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Alcohol – Stephen’s 4 Rules for Drinking Biblically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can drink, but don’t get drunk.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</a:t>
            </a:r>
            <a:r>
              <a:rPr lang="en-US" dirty="0"/>
              <a:t>drink if you can’t stop drinking.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</a:t>
            </a:r>
            <a:r>
              <a:rPr lang="en-US" dirty="0"/>
              <a:t>drink if your friends can’t stop drinking.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</a:t>
            </a:r>
            <a:r>
              <a:rPr lang="en-US" dirty="0"/>
              <a:t>drink for the wrong reasons. </a:t>
            </a:r>
          </a:p>
        </p:txBody>
      </p:sp>
    </p:spTree>
    <p:extLst>
      <p:ext uri="{BB962C8B-B14F-4D97-AF65-F5344CB8AC3E}">
        <p14:creationId xmlns:p14="http://schemas.microsoft.com/office/powerpoint/2010/main" val="18042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Drugs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Definition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Relevant Biblical Passages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Systematic Theology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Marijuana Use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Alcohol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Relevant Biblical Passages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Systematic Theology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dirty="0" smtClean="0"/>
              <a:t>Stephen’s 4 Rules for Drinking Biblically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5375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Any substance used to alter state of mind, perception of reality, or physical performance when ingested or otherwise introduced to the body.</a:t>
            </a:r>
          </a:p>
          <a:p>
            <a:endParaRPr lang="en-US" dirty="0"/>
          </a:p>
          <a:p>
            <a:r>
              <a:rPr lang="en-US" dirty="0" smtClean="0"/>
              <a:t>By this definition, the following all qualify as drugs: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191000"/>
            <a:ext cx="10515600" cy="1966913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</p:spPr>
        <p:txBody>
          <a:bodyPr vert="horz" lIns="365760" tIns="45720" rIns="91440" bIns="45720" numCol="3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heroine</a:t>
            </a: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cocaine</a:t>
            </a:r>
          </a:p>
          <a:p>
            <a:r>
              <a:rPr lang="en-US" dirty="0" err="1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vicodin</a:t>
            </a:r>
            <a:endParaRPr lang="en-US" dirty="0" smtClean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coffee</a:t>
            </a:r>
          </a:p>
          <a:p>
            <a:endParaRPr lang="en-US" dirty="0" smtClean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alcohol</a:t>
            </a:r>
          </a:p>
          <a:p>
            <a:r>
              <a:rPr lang="en-US" dirty="0" err="1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excedrin</a:t>
            </a:r>
            <a:endParaRPr lang="en-US" dirty="0" smtClean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tobacco</a:t>
            </a:r>
          </a:p>
          <a:p>
            <a:endParaRPr lang="en-US" dirty="0" smtClean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  <a:p>
            <a:endParaRPr lang="en-US" dirty="0" smtClean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marijuana</a:t>
            </a: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steroids</a:t>
            </a:r>
          </a:p>
          <a:p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aloe </a:t>
            </a:r>
            <a:r>
              <a:rPr lang="en-US" dirty="0" err="1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vera</a:t>
            </a:r>
            <a:r>
              <a:rPr lang="en-US" dirty="0" smtClean="0">
                <a:effectLst>
                  <a:outerShdw blurRad="25400" dist="25400" dir="2700000" algn="tl" rotWithShape="0">
                    <a:schemeClr val="bg1">
                      <a:alpha val="66000"/>
                    </a:schemeClr>
                  </a:outerShdw>
                </a:effectLst>
                <a:latin typeface="Kefa" charset="0"/>
                <a:ea typeface="Kefa" charset="0"/>
                <a:cs typeface="Kefa" charset="0"/>
              </a:rPr>
              <a:t> cream</a:t>
            </a:r>
          </a:p>
          <a:p>
            <a:endParaRPr lang="en-US" dirty="0">
              <a:effectLst>
                <a:outerShdw blurRad="25400" dist="25400" dir="2700000" algn="tl" rotWithShape="0">
                  <a:schemeClr val="bg1">
                    <a:alpha val="66000"/>
                  </a:schemeClr>
                </a:outerShdw>
              </a:effectLst>
              <a:latin typeface="Kefa" charset="0"/>
              <a:ea typeface="Kefa" charset="0"/>
              <a:cs typeface="Kef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– Relevant Biblical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1 Peter 4:1-3; 5:8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Titus 2:1-8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2 Timothy 4:3-5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Gal 5:22-23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1 Tim 5:23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Matt 9:12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Luke 10:34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Colossians 4:14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Rom 13:1ff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– Systematic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Medicinal Drug Use:</a:t>
            </a:r>
          </a:p>
          <a:p>
            <a:r>
              <a:rPr lang="en-US" dirty="0" smtClean="0"/>
              <a:t>God controls the effectiveness of healing in all situations. </a:t>
            </a:r>
          </a:p>
          <a:p>
            <a:r>
              <a:rPr lang="en-US" dirty="0" smtClean="0"/>
              <a:t>Medicinal use of drugs (from </a:t>
            </a:r>
            <a:r>
              <a:rPr lang="en-US" dirty="0" err="1" smtClean="0"/>
              <a:t>Asprin</a:t>
            </a:r>
            <a:r>
              <a:rPr lang="en-US" dirty="0" smtClean="0"/>
              <a:t>, to coffee, to chemotherapy) is permissible as long as God’s sovereignty in healing is recognized.</a:t>
            </a:r>
          </a:p>
          <a:p>
            <a:pPr marL="0" indent="0">
              <a:buNone/>
            </a:pPr>
            <a:r>
              <a:rPr lang="en-US" dirty="0" smtClean="0"/>
              <a:t>Recreational Drug Use:</a:t>
            </a:r>
          </a:p>
          <a:p>
            <a:r>
              <a:rPr lang="en-US" dirty="0" smtClean="0"/>
              <a:t>The Christian pursues self-control and sober-mindedness</a:t>
            </a:r>
          </a:p>
          <a:p>
            <a:r>
              <a:rPr lang="en-US" dirty="0" smtClean="0"/>
              <a:t>Recreational drug use not prohibited by law is acceptable in moderation, but must not be used to the point of a loss of self-control or sober-mindedness.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3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– Marijuana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4596946"/>
          </a:xfrm>
        </p:spPr>
        <p:txBody>
          <a:bodyPr>
            <a:normAutofit/>
          </a:bodyPr>
          <a:lstStyle/>
          <a:p>
            <a:r>
              <a:rPr lang="en-US" dirty="0" smtClean="0"/>
              <a:t>Marijuana is currently illegal in all forms in the state of Texas, therefore it is wrong for Christians to use it in this state. </a:t>
            </a:r>
            <a:endParaRPr lang="en-US" dirty="0"/>
          </a:p>
          <a:p>
            <a:r>
              <a:rPr lang="en-US" dirty="0" smtClean="0"/>
              <a:t>If legalized, Christians should ask themselves these questions about using Marijuana:</a:t>
            </a:r>
          </a:p>
          <a:p>
            <a:pPr lvl="1"/>
            <a:r>
              <a:rPr lang="en-US" dirty="0" smtClean="0"/>
              <a:t>Does this activity</a:t>
            </a:r>
            <a:r>
              <a:rPr lang="is-IS" dirty="0" smtClean="0"/>
              <a:t>…</a:t>
            </a:r>
          </a:p>
          <a:p>
            <a:pPr lvl="2"/>
            <a:r>
              <a:rPr lang="en-US" dirty="0" smtClean="0"/>
              <a:t>… </a:t>
            </a:r>
            <a:r>
              <a:rPr lang="en-US" dirty="0"/>
              <a:t>weaken my reason.</a:t>
            </a:r>
          </a:p>
          <a:p>
            <a:pPr lvl="2"/>
            <a:r>
              <a:rPr lang="en-US" dirty="0"/>
              <a:t>… Impair the tenderness of my conscience. </a:t>
            </a:r>
          </a:p>
          <a:p>
            <a:pPr lvl="2"/>
            <a:r>
              <a:rPr lang="en-US" dirty="0"/>
              <a:t>… Obscure my sight of God.</a:t>
            </a:r>
          </a:p>
          <a:p>
            <a:pPr lvl="2"/>
            <a:r>
              <a:rPr lang="en-US" dirty="0"/>
              <a:t>… Diminish my thirst for spiritual things.</a:t>
            </a:r>
          </a:p>
          <a:p>
            <a:pPr lvl="2"/>
            <a:r>
              <a:rPr lang="en-US" dirty="0"/>
              <a:t>… Increase the authority of my body over my mind.</a:t>
            </a:r>
          </a:p>
          <a:p>
            <a:pPr lvl="1"/>
            <a:r>
              <a:rPr lang="en-US" dirty="0"/>
              <a:t>If you answer yes to any of them, a</a:t>
            </a:r>
            <a:r>
              <a:rPr lang="en-US" dirty="0" smtClean="0"/>
              <a:t>bstain.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– Relevant Biblical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5805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Stories (Descriptive texts):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Noah (Gen 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Lot and his daughters (Gen 19)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Jacob marries Leah (Gen 29)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Samson’s mother (Judges 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Absolom</a:t>
            </a:r>
            <a:r>
              <a:rPr lang="en-US" dirty="0" smtClean="0"/>
              <a:t> kills </a:t>
            </a:r>
            <a:r>
              <a:rPr lang="en-US" dirty="0" err="1" smtClean="0"/>
              <a:t>Amnon</a:t>
            </a:r>
            <a:r>
              <a:rPr lang="en-US" dirty="0" smtClean="0"/>
              <a:t> (2 Sam 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Ahasuaras</a:t>
            </a:r>
            <a:r>
              <a:rPr lang="en-US" dirty="0" smtClean="0"/>
              <a:t> </a:t>
            </a:r>
            <a:r>
              <a:rPr lang="en-US" dirty="0" err="1" smtClean="0"/>
              <a:t>banashes</a:t>
            </a:r>
            <a:r>
              <a:rPr lang="en-US" dirty="0" smtClean="0"/>
              <a:t> Vashti (Esther 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Belshazzar loses Babylonian Empire (Daniel 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wedding at Cana (John 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Jesus came “eating and drinking” Matt 11:19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Passover/Final supper (Matt 26, and parallels)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– Relevant Biblical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04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Instructions (Prescriptive Texts):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Proverbs 23:20-21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Leviticus 10:9 (and Numbers 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Proverbs 9:1-6, 16-18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1 Tim 5:23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1 Tim 3:1-3 (and Titus 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Paul’s Lists (1 </a:t>
            </a:r>
            <a:r>
              <a:rPr lang="en-US" dirty="0" err="1" smtClean="0"/>
              <a:t>Cor</a:t>
            </a:r>
            <a:r>
              <a:rPr lang="en-US" dirty="0" smtClean="0"/>
              <a:t> 6:9-11; Gal 5:19-21; Rom 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– Systematic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Because Jesus came “eating and drinking,” and Jesus is God in flesh, and God can’t sin, merely ingesting alcohol cannot be innately sinful.</a:t>
            </a:r>
          </a:p>
          <a:p>
            <a:r>
              <a:rPr lang="en-US" dirty="0" smtClean="0"/>
              <a:t>Because of the myriad warnings and direct classifications, drunkenness is expressly sinful. </a:t>
            </a:r>
          </a:p>
          <a:p>
            <a:r>
              <a:rPr lang="en-US" dirty="0" smtClean="0"/>
              <a:t>Balance is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ugs and Alcoh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ugs and Alcohol" id="{D12065C5-258E-AC48-A1F4-B6AB7CF663AD}" vid="{25F91282-FD7D-E440-8063-5E7F380A78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Drugs and Alcohol</Template>
  <TotalTime>558</TotalTime>
  <Words>495</Words>
  <Application>Microsoft Macintosh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Futura Medium</vt:lpstr>
      <vt:lpstr>Kefa</vt:lpstr>
      <vt:lpstr>PT Sans</vt:lpstr>
      <vt:lpstr>Arial</vt:lpstr>
      <vt:lpstr>Drugs and Alcohol</vt:lpstr>
      <vt:lpstr>The Biblical View of Drugs and Alcohol</vt:lpstr>
      <vt:lpstr>Outline</vt:lpstr>
      <vt:lpstr>Drugs - Definition</vt:lpstr>
      <vt:lpstr>Drugs – Relevant Biblical Passages</vt:lpstr>
      <vt:lpstr>Drugs – Systematic Theology</vt:lpstr>
      <vt:lpstr>Drugs – Marijuana Use</vt:lpstr>
      <vt:lpstr>Alcohol – Relevant Biblical Passages</vt:lpstr>
      <vt:lpstr>Alcohol – Relevant Biblical Passages</vt:lpstr>
      <vt:lpstr>Alcohol – Systematic Theology</vt:lpstr>
      <vt:lpstr>Alcohol – Stephen’s 4 Rules for Drinking Biblically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Biblical View of Drugs and Alcohol</dc:title>
  <dc:creator>meeeeeeewith7es@gmail.com</dc:creator>
  <cp:lastModifiedBy>meeeeeeewith7es@gmail.com</cp:lastModifiedBy>
  <cp:revision>20</cp:revision>
  <dcterms:created xsi:type="dcterms:W3CDTF">2016-10-01T16:38:10Z</dcterms:created>
  <dcterms:modified xsi:type="dcterms:W3CDTF">2016-10-02T22:18:27Z</dcterms:modified>
</cp:coreProperties>
</file>