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70" r:id="rId9"/>
    <p:sldId id="265" r:id="rId10"/>
    <p:sldId id="266" r:id="rId11"/>
    <p:sldId id="262" r:id="rId12"/>
    <p:sldId id="268" r:id="rId13"/>
    <p:sldId id="26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643"/>
  </p:normalViewPr>
  <p:slideViewPr>
    <p:cSldViewPr snapToGrid="0" snapToObjects="1">
      <p:cViewPr varScale="1">
        <p:scale>
          <a:sx n="58" d="100"/>
          <a:sy n="58" d="100"/>
        </p:scale>
        <p:origin x="21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29529-FBB5-E04F-B4EA-E8CF9FA00653}" type="datetimeFigureOut">
              <a:rPr lang="en-US" smtClean="0"/>
              <a:t>6/11/17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ABD49-7408-EA4C-9222-64FBEE7D5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3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611686"/>
            <a:ext cx="10363200" cy="1470025"/>
          </a:xfrm>
        </p:spPr>
        <p:txBody>
          <a:bodyPr>
            <a:normAutofit/>
          </a:bodyPr>
          <a:lstStyle>
            <a:lvl1pPr>
              <a:defRPr sz="4800" b="1" i="0">
                <a:latin typeface="Beirut" charset="-78"/>
                <a:ea typeface="Beirut" charset="-78"/>
                <a:cs typeface="Beirut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4973" y="4228491"/>
            <a:ext cx="6018924" cy="1345398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A632-B371-0849-B3FA-7C396169EF4E}" type="datetimeFigureOut">
              <a:rPr lang="en-US" smtClean="0"/>
              <a:t>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908D-0830-EF44-B263-4354E32F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chemeClr val="bg1">
                <a:lumMod val="8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312141"/>
            <a:ext cx="10363200" cy="1470025"/>
          </a:xfrm>
        </p:spPr>
        <p:txBody>
          <a:bodyPr/>
          <a:lstStyle/>
          <a:p>
            <a:r>
              <a:rPr lang="en-US" dirty="0" smtClean="0"/>
              <a:t>Galatians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9397" y="3266794"/>
            <a:ext cx="6018924" cy="1345398"/>
          </a:xfrm>
        </p:spPr>
        <p:txBody>
          <a:bodyPr/>
          <a:lstStyle/>
          <a:p>
            <a:r>
              <a:rPr lang="en-US" dirty="0" smtClean="0"/>
              <a:t>3:15-29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586654" y="5975710"/>
            <a:ext cx="1689847" cy="83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By Stephen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Curto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For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Homegroup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June 10, 2017</a:t>
            </a:r>
            <a:endParaRPr lang="en-US" sz="1400" dirty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24283"/>
            <a:ext cx="759106" cy="7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18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Intermediary of Scripture (3:19-24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So that we might be made righteous by faith.” (v24)</a:t>
            </a:r>
          </a:p>
          <a:p>
            <a:pPr lvl="1"/>
            <a:r>
              <a:rPr lang="en-US" dirty="0" smtClean="0"/>
              <a:t>who is the we in verses 23 and 24?</a:t>
            </a:r>
          </a:p>
          <a:p>
            <a:pPr lvl="1"/>
            <a:r>
              <a:rPr lang="en-US" dirty="0" smtClean="0"/>
              <a:t>what does it mean to be made righteous?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35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Coming of Faith (3:25-29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782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“Faith has come and we are no longer under a guardian for in Christ Jesus you are all sons of God through faith.” (v25-26)</a:t>
            </a:r>
          </a:p>
          <a:p>
            <a:pPr lvl="1"/>
            <a:r>
              <a:rPr lang="en-US" dirty="0" smtClean="0"/>
              <a:t>Who is the “we” and who are the “you all”?</a:t>
            </a:r>
          </a:p>
          <a:p>
            <a:pPr lvl="1"/>
            <a:r>
              <a:rPr lang="en-US" dirty="0" smtClean="0"/>
              <a:t>How does one become a “son of God”?</a:t>
            </a:r>
          </a:p>
          <a:p>
            <a:r>
              <a:rPr lang="en-US" dirty="0" smtClean="0"/>
              <a:t>“For as many as were baptized into </a:t>
            </a:r>
            <a:r>
              <a:rPr lang="en-US" dirty="0"/>
              <a:t>C</a:t>
            </a:r>
            <a:r>
              <a:rPr lang="en-US" dirty="0" smtClean="0"/>
              <a:t>hrist have put on Christ.” (v27)</a:t>
            </a:r>
          </a:p>
          <a:p>
            <a:pPr lvl="1"/>
            <a:r>
              <a:rPr lang="en-US" dirty="0" smtClean="0"/>
              <a:t>Based on this sentence, is it right to say that you are not a </a:t>
            </a:r>
            <a:r>
              <a:rPr lang="en-US" dirty="0"/>
              <a:t>C</a:t>
            </a:r>
            <a:r>
              <a:rPr lang="en-US" dirty="0" smtClean="0"/>
              <a:t>hristian until you are baptized? </a:t>
            </a:r>
          </a:p>
        </p:txBody>
      </p:sp>
    </p:spTree>
    <p:extLst>
      <p:ext uri="{BB962C8B-B14F-4D97-AF65-F5344CB8AC3E}">
        <p14:creationId xmlns:p14="http://schemas.microsoft.com/office/powerpoint/2010/main" val="208755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Coming of Faith (3:25-29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78297"/>
          </a:xfrm>
        </p:spPr>
        <p:txBody>
          <a:bodyPr>
            <a:normAutofit/>
          </a:bodyPr>
          <a:lstStyle/>
          <a:p>
            <a:r>
              <a:rPr lang="en-US" dirty="0" smtClean="0"/>
              <a:t>“There is neither Jew nor Greek, there is neither slave nor free, there is no male and female, for you are all one in Christ Jesus.” (v28)</a:t>
            </a:r>
          </a:p>
          <a:p>
            <a:pPr lvl="1"/>
            <a:r>
              <a:rPr lang="en-US" dirty="0" smtClean="0"/>
              <a:t>What does he mean by saying “there is neither” in this verse?</a:t>
            </a:r>
          </a:p>
          <a:p>
            <a:pPr lvl="1"/>
            <a:r>
              <a:rPr lang="en-US" dirty="0" smtClean="0"/>
              <a:t>Does this mean women should be able to pastor?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does the phrase “you are all one” mean?</a:t>
            </a:r>
          </a:p>
        </p:txBody>
      </p:sp>
    </p:spTree>
    <p:extLst>
      <p:ext uri="{BB962C8B-B14F-4D97-AF65-F5344CB8AC3E}">
        <p14:creationId xmlns:p14="http://schemas.microsoft.com/office/powerpoint/2010/main" val="1822966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Coming of Faith (3:25-29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78297"/>
          </a:xfrm>
        </p:spPr>
        <p:txBody>
          <a:bodyPr>
            <a:normAutofit/>
          </a:bodyPr>
          <a:lstStyle/>
          <a:p>
            <a:r>
              <a:rPr lang="en-US" dirty="0" smtClean="0"/>
              <a:t>“And if you are Christ’s then you are Abraham’s offspring, heirs according to promise.” (v29)</a:t>
            </a:r>
          </a:p>
          <a:p>
            <a:pPr lvl="1"/>
            <a:r>
              <a:rPr lang="en-US" dirty="0" smtClean="0"/>
              <a:t>How does this clarify the previous verse?</a:t>
            </a:r>
          </a:p>
          <a:p>
            <a:pPr lvl="1"/>
            <a:r>
              <a:rPr lang="en-US" dirty="0" smtClean="0"/>
              <a:t>What’s the point he’s been making? </a:t>
            </a:r>
          </a:p>
          <a:p>
            <a:pPr lvl="1"/>
            <a:r>
              <a:rPr lang="en-US" dirty="0" smtClean="0"/>
              <a:t>Of what are the Galatians (and also us) heirs?</a:t>
            </a:r>
          </a:p>
        </p:txBody>
      </p:sp>
    </p:spTree>
    <p:extLst>
      <p:ext uri="{BB962C8B-B14F-4D97-AF65-F5344CB8AC3E}">
        <p14:creationId xmlns:p14="http://schemas.microsoft.com/office/powerpoint/2010/main" val="1083350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4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Flow of Argument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1166088" cy="5257799"/>
          </a:xfrm>
        </p:spPr>
        <p:txBody>
          <a:bodyPr>
            <a:normAutofit lnSpcReduction="10000"/>
          </a:bodyPr>
          <a:lstStyle/>
          <a:p>
            <a:pPr defTabSz="914400">
              <a:spcBef>
                <a:spcPts val="0"/>
              </a:spcBef>
            </a:pPr>
            <a:r>
              <a:rPr lang="en-US" dirty="0" smtClean="0"/>
              <a:t>I </a:t>
            </a:r>
            <a:r>
              <a:rPr lang="en-US" dirty="0"/>
              <a:t>can’t believe you’ve been led away from the true gospel.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The gospel I preached before is the ONLY gospel.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I didn’t get that gospel from any man, but from Jesus. 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I even challenged Peter when he didn’t live out that gospel. </a:t>
            </a:r>
          </a:p>
          <a:p>
            <a:pPr defTabSz="914400">
              <a:spcBef>
                <a:spcPts val="0"/>
              </a:spcBef>
            </a:pPr>
            <a:r>
              <a:rPr lang="en-US" dirty="0"/>
              <a:t>That true gospel is that a man is made righteous by FAITH not by works of the law. </a:t>
            </a:r>
            <a:endParaRPr lang="en-US" dirty="0" smtClean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I’ll demonstrate this reality FROM the law.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Abraham had a covenant of faith, not a covenant of Mosaic law.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3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Way a Covenant Works (3:14-18)</a:t>
            </a:r>
          </a:p>
          <a:p>
            <a:r>
              <a:rPr lang="en-US" dirty="0" smtClean="0"/>
              <a:t>The Intermediary of Scripture (3:19-24)</a:t>
            </a:r>
          </a:p>
          <a:p>
            <a:r>
              <a:rPr lang="en-US" dirty="0" smtClean="0"/>
              <a:t>The Coming of Faith (3:25-29)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 Way a Covenant Works (3:14-18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“Even with a man-made covenant, no one annuls it or adds to it once it has been ratified.” (v15)</a:t>
            </a:r>
          </a:p>
          <a:p>
            <a:pPr lvl="1"/>
            <a:r>
              <a:rPr lang="en-US" dirty="0" smtClean="0"/>
              <a:t>what’s his point? What covenant had been ratified already before the Mosaic law came?</a:t>
            </a:r>
          </a:p>
          <a:p>
            <a:r>
              <a:rPr lang="en-US" dirty="0" smtClean="0"/>
              <a:t>“The promises were made to Abraham and to his offspring” (v16)</a:t>
            </a:r>
          </a:p>
          <a:p>
            <a:pPr lvl="1"/>
            <a:r>
              <a:rPr lang="en-US" dirty="0" smtClean="0"/>
              <a:t>To what promises is he referring? </a:t>
            </a:r>
          </a:p>
          <a:p>
            <a:r>
              <a:rPr lang="en-US" dirty="0" smtClean="0"/>
              <a:t>“He does not say ‘and to seeds.’” (v16)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 Way a Covenant Works (3:14-18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“The law</a:t>
            </a:r>
            <a:r>
              <a:rPr lang="is-IS" dirty="0" smtClean="0"/>
              <a:t>… does not invalidate a covenant previously ratified by God” </a:t>
            </a:r>
            <a:endParaRPr lang="en-US" dirty="0" smtClean="0"/>
          </a:p>
          <a:p>
            <a:pPr lvl="1"/>
            <a:r>
              <a:rPr lang="en-US" dirty="0" smtClean="0"/>
              <a:t>To what covenant is he referring?</a:t>
            </a:r>
          </a:p>
          <a:p>
            <a:r>
              <a:rPr lang="en-US" dirty="0" smtClean="0"/>
              <a:t>“For if inheritance is based on the law, it is no longer based on a promise” (v18)</a:t>
            </a:r>
          </a:p>
          <a:p>
            <a:pPr lvl="1"/>
            <a:r>
              <a:rPr lang="en-US" dirty="0" smtClean="0"/>
              <a:t>To what inheritance is he referring?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335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Intermediary of Scripture (3:19-24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“Why then the law?” (v19)</a:t>
            </a:r>
          </a:p>
          <a:p>
            <a:r>
              <a:rPr lang="en-US" dirty="0" smtClean="0"/>
              <a:t>“It was added because of transgressions” (v19)</a:t>
            </a:r>
          </a:p>
          <a:p>
            <a:pPr lvl="1"/>
            <a:r>
              <a:rPr lang="en-US" dirty="0" smtClean="0"/>
              <a:t>What does this mean?</a:t>
            </a:r>
          </a:p>
          <a:p>
            <a:r>
              <a:rPr lang="en-US" dirty="0" smtClean="0"/>
              <a:t>“Until the seed would come to whom the promise had been made, being put in place through angels by an intermediary.”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is the seed? </a:t>
            </a:r>
          </a:p>
          <a:p>
            <a:pPr lvl="1"/>
            <a:r>
              <a:rPr lang="en-US" dirty="0" smtClean="0"/>
              <a:t>What was put in place through angels by an intermediary?</a:t>
            </a:r>
          </a:p>
          <a:p>
            <a:pPr lvl="1"/>
            <a:r>
              <a:rPr lang="en-US" dirty="0" smtClean="0"/>
              <a:t>What is an intermediary?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97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Intermediary of Scripture (3:19-24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“Now an intermediary implies more than one, but God is one” (v20)</a:t>
            </a:r>
          </a:p>
          <a:p>
            <a:pPr lvl="1"/>
            <a:r>
              <a:rPr lang="en-US" dirty="0" smtClean="0"/>
              <a:t>Why does he mention this?</a:t>
            </a:r>
          </a:p>
          <a:p>
            <a:r>
              <a:rPr lang="en-US" dirty="0" smtClean="0"/>
              <a:t>“Is the law contrary to the promises of God?”  (v21)</a:t>
            </a:r>
          </a:p>
          <a:p>
            <a:pPr lvl="1"/>
            <a:r>
              <a:rPr lang="en-US" dirty="0" smtClean="0"/>
              <a:t>This is a possible conclusion based on his case.</a:t>
            </a:r>
          </a:p>
          <a:p>
            <a:pPr lvl="1"/>
            <a:r>
              <a:rPr lang="en-US" dirty="0" smtClean="0"/>
              <a:t>He’s built up this big distinction between “Law” and “Promise” and so he has to clarify, just because the law doesn’t save you, it doesn’t mean it’s bad! (cf. v21)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3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Intermediary of Scripture (3:19-24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“If a law had been given that could give life, then righteousness would indeed be by the law.” (v21)</a:t>
            </a:r>
          </a:p>
          <a:p>
            <a:pPr lvl="1"/>
            <a:r>
              <a:rPr lang="en-US" dirty="0" smtClean="0"/>
              <a:t>What does this tell us about the Mosaic law?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7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Intermediary of Scripture (3:19-24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“Scripture closed up everything under sin, so that the promise by faith in Jesus Christ might be given to those </a:t>
            </a:r>
            <a:r>
              <a:rPr lang="en-US" dirty="0" err="1" smtClean="0"/>
              <a:t>faithing</a:t>
            </a:r>
            <a:r>
              <a:rPr lang="en-US" dirty="0" smtClean="0"/>
              <a:t>.” (v22)</a:t>
            </a:r>
          </a:p>
          <a:p>
            <a:pPr lvl="1"/>
            <a:r>
              <a:rPr lang="en-US" dirty="0" smtClean="0"/>
              <a:t>What does “closed up” mean in this context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“The law was our guardian </a:t>
            </a:r>
            <a:r>
              <a:rPr lang="en-US" dirty="0" smtClean="0"/>
              <a:t>unto Christ” </a:t>
            </a:r>
            <a:r>
              <a:rPr lang="en-US" dirty="0" smtClean="0"/>
              <a:t>(v24)</a:t>
            </a:r>
          </a:p>
          <a:p>
            <a:pPr lvl="1"/>
            <a:r>
              <a:rPr lang="en-US" dirty="0" smtClean="0"/>
              <a:t>What does he mean</a:t>
            </a:r>
            <a:r>
              <a:rPr lang="en-US" dirty="0" smtClean="0"/>
              <a:t>? (read various translations)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73"/>
      </p:ext>
    </p:extLst>
  </p:cSld>
  <p:clrMapOvr>
    <a:masterClrMapping/>
  </p:clrMapOvr>
</p:sld>
</file>

<file path=ppt/theme/theme1.xml><?xml version="1.0" encoding="utf-8"?>
<a:theme xmlns:a="http://schemas.openxmlformats.org/drawingml/2006/main" name="Galatians Purpl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latians Purple" id="{6826A6B4-1F16-3041-9493-7B7AA5194E13}" vid="{DA62D189-22B8-4B4A-9B99-D6C9DBAF6A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 Purple</Template>
  <TotalTime>77</TotalTime>
  <Words>814</Words>
  <Application>Microsoft Macintosh PowerPoint</Application>
  <PresentationFormat>Widescreen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Beirut</vt:lpstr>
      <vt:lpstr>Calibri</vt:lpstr>
      <vt:lpstr>Calisto MT</vt:lpstr>
      <vt:lpstr>Helvetica</vt:lpstr>
      <vt:lpstr>Arial</vt:lpstr>
      <vt:lpstr>Galatians Purple</vt:lpstr>
      <vt:lpstr>Galatians</vt:lpstr>
      <vt:lpstr>Flow of Argument:</vt:lpstr>
      <vt:lpstr>PowerPoint Presentation</vt:lpstr>
      <vt:lpstr>The  Way a Covenant Works (3:14-18)</vt:lpstr>
      <vt:lpstr>The  Way a Covenant Works (3:14-18)</vt:lpstr>
      <vt:lpstr>The Intermediary of Scripture (3:19-24)</vt:lpstr>
      <vt:lpstr>The Intermediary of Scripture (3:19-24)</vt:lpstr>
      <vt:lpstr>The Intermediary of Scripture (3:19-24)</vt:lpstr>
      <vt:lpstr>The Intermediary of Scripture (3:19-24)</vt:lpstr>
      <vt:lpstr>The Intermediary of Scripture (3:19-24)</vt:lpstr>
      <vt:lpstr>The Coming of Faith (3:25-29)</vt:lpstr>
      <vt:lpstr>The Coming of Faith (3:25-29)</vt:lpstr>
      <vt:lpstr>The Coming of Faith (3:25-29)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meeeeeeewith7es@gmail.com</dc:creator>
  <cp:lastModifiedBy>meeeeeeewith7es@gmail.com</cp:lastModifiedBy>
  <cp:revision>8</cp:revision>
  <dcterms:created xsi:type="dcterms:W3CDTF">2017-06-10T16:34:32Z</dcterms:created>
  <dcterms:modified xsi:type="dcterms:W3CDTF">2017-06-11T16:18:50Z</dcterms:modified>
</cp:coreProperties>
</file>