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57" r:id="rId4"/>
    <p:sldId id="261" r:id="rId5"/>
    <p:sldId id="263" r:id="rId6"/>
    <p:sldId id="268" r:id="rId7"/>
    <p:sldId id="269" r:id="rId8"/>
    <p:sldId id="270" r:id="rId9"/>
    <p:sldId id="258" r:id="rId10"/>
    <p:sldId id="264" r:id="rId11"/>
    <p:sldId id="260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008"/>
    <a:srgbClr val="2E4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8"/>
    <p:restoredTop sz="94681"/>
  </p:normalViewPr>
  <p:slideViewPr>
    <p:cSldViewPr snapToGrid="0" snapToObjects="1">
      <p:cViewPr>
        <p:scale>
          <a:sx n="69" d="100"/>
          <a:sy n="69" d="100"/>
        </p:scale>
        <p:origin x="1464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BCBB8-F456-E040-8614-8ED9051C6FBD}" type="datetimeFigureOut">
              <a:rPr lang="en-US" smtClean="0"/>
              <a:t>12/1/18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35ED0-384A-114F-86F0-4637DEACC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35ED0-384A-114F-86F0-4637DEACCA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35ED0-384A-114F-86F0-4637DEACCA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35ED0-384A-114F-86F0-4637DEACCA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0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35ED0-384A-114F-86F0-4637DEACCA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5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35ED0-384A-114F-86F0-4637DEACCA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6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35ED0-384A-114F-86F0-4637DEACCA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75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Existential resurrection (Jesus is in the tomb, but it doesn’t matter, cause Christ was raised in your heart.- Marcus Borg)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35ED0-384A-114F-86F0-4637DEACCA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6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0D14-6482-5349-BE18-E7A120A874C6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5A1-0B21-304A-AF42-D916C5EB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0D14-6482-5349-BE18-E7A120A874C6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5A1-0B21-304A-AF42-D916C5EB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9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0D14-6482-5349-BE18-E7A120A874C6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5A1-0B21-304A-AF42-D916C5EB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7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0D14-6482-5349-BE18-E7A120A874C6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5A1-0B21-304A-AF42-D916C5EB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6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0D14-6482-5349-BE18-E7A120A874C6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5A1-0B21-304A-AF42-D916C5EB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5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0D14-6482-5349-BE18-E7A120A874C6}" type="datetimeFigureOut">
              <a:rPr lang="en-US" smtClean="0"/>
              <a:t>12/1/18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5A1-0B21-304A-AF42-D916C5EB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0D14-6482-5349-BE18-E7A120A874C6}" type="datetimeFigureOut">
              <a:rPr lang="en-US" smtClean="0"/>
              <a:t>12/1/18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5A1-0B21-304A-AF42-D916C5EB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3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0D14-6482-5349-BE18-E7A120A874C6}" type="datetimeFigureOut">
              <a:rPr lang="en-US" smtClean="0"/>
              <a:t>12/1/18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5A1-0B21-304A-AF42-D916C5EB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0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0D14-6482-5349-BE18-E7A120A874C6}" type="datetimeFigureOut">
              <a:rPr lang="en-US" smtClean="0"/>
              <a:t>12/1/18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5A1-0B21-304A-AF42-D916C5EB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6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0D14-6482-5349-BE18-E7A120A874C6}" type="datetimeFigureOut">
              <a:rPr lang="en-US" smtClean="0"/>
              <a:t>12/1/18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5A1-0B21-304A-AF42-D916C5EB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8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0D14-6482-5349-BE18-E7A120A874C6}" type="datetimeFigureOut">
              <a:rPr lang="en-US" smtClean="0"/>
              <a:t>12/1/18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5A1-0B21-304A-AF42-D916C5EB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7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dist="508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112008">
              <a:alpha val="47059"/>
            </a:srgbClr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90D14-6482-5349-BE18-E7A120A874C6}" type="datetimeFigureOut">
              <a:rPr lang="en-US" smtClean="0"/>
              <a:t>12/1/18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85A1-0B21-304A-AF42-D916C5EB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alatino" charset="0"/>
          <a:ea typeface="Palatino" charset="0"/>
          <a:cs typeface="Palatin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12700" dist="38100" dir="2700000" algn="tl" rotWithShape="0">
              <a:prstClr val="black"/>
            </a:outerShdw>
          </a:effectLst>
          <a:latin typeface="Palatino" charset="0"/>
          <a:ea typeface="Palatino" charset="0"/>
          <a:cs typeface="Palatin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bg1"/>
          </a:solidFill>
          <a:effectLst>
            <a:outerShdw blurRad="12700" dist="38100" dir="2700000" algn="tl" rotWithShape="0">
              <a:prstClr val="black"/>
            </a:outerShdw>
          </a:effectLst>
          <a:latin typeface="Palatino" charset="0"/>
          <a:ea typeface="Palatino" charset="0"/>
          <a:cs typeface="Palatin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38100" dir="2700000" algn="tl" rotWithShape="0">
              <a:prstClr val="black"/>
            </a:outerShdw>
          </a:effectLst>
          <a:latin typeface="Palatino" charset="0"/>
          <a:ea typeface="Palatino" charset="0"/>
          <a:cs typeface="Palatin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38100" dir="2700000" algn="tl" rotWithShape="0">
              <a:prstClr val="black"/>
            </a:outerShdw>
          </a:effectLst>
          <a:latin typeface="Palatino" charset="0"/>
          <a:ea typeface="Palatino" charset="0"/>
          <a:cs typeface="Palatin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38100" dir="2700000" algn="tl" rotWithShape="0">
              <a:prstClr val="black"/>
            </a:outerShdw>
          </a:effectLst>
          <a:latin typeface="Palatino" charset="0"/>
          <a:ea typeface="Palatino" charset="0"/>
          <a:cs typeface="Palatin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Concerning Jesus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583" y="3509963"/>
            <a:ext cx="6602834" cy="1254442"/>
          </a:xfrm>
        </p:spPr>
        <p:txBody>
          <a:bodyPr anchor="ctr"/>
          <a:lstStyle/>
          <a:p>
            <a:r>
              <a:rPr lang="en-US" dirty="0"/>
              <a:t>Historicity, Divinity, the Resurrection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629193" y="6112932"/>
            <a:ext cx="1817740" cy="745067"/>
          </a:xfrm>
          <a:prstGeom prst="rect">
            <a:avLst/>
          </a:prstGeom>
          <a:solidFill>
            <a:srgbClr val="112008">
              <a:alpha val="7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By Stephen </a:t>
            </a:r>
            <a:r>
              <a:rPr lang="en-US" sz="1400" dirty="0" err="1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Curto</a:t>
            </a:r>
            <a:endParaRPr lang="en-US" sz="1400" dirty="0">
              <a:solidFill>
                <a:schemeClr val="bg1"/>
              </a:solidFill>
              <a:latin typeface="Palatino" charset="0"/>
              <a:ea typeface="Palatino" charset="0"/>
              <a:cs typeface="Palatino" charset="0"/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For </a:t>
            </a:r>
            <a:r>
              <a:rPr lang="en-US" sz="1400" dirty="0" err="1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Homegroup</a:t>
            </a:r>
            <a:endParaRPr lang="en-US" sz="1400" dirty="0">
              <a:solidFill>
                <a:schemeClr val="bg1"/>
              </a:solidFill>
              <a:latin typeface="Palatino" charset="0"/>
              <a:ea typeface="Palatino" charset="0"/>
              <a:cs typeface="Palatino" charset="0"/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  <a:latin typeface="Palatino" charset="0"/>
                <a:ea typeface="Palatino" charset="0"/>
                <a:cs typeface="Palatino" charset="0"/>
              </a:rPr>
              <a:t>December 2, 2018</a:t>
            </a: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3" y="6112933"/>
            <a:ext cx="745067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69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464" y="2704289"/>
            <a:ext cx="10515600" cy="1325563"/>
          </a:xfrm>
        </p:spPr>
        <p:txBody>
          <a:bodyPr/>
          <a:lstStyle/>
          <a:p>
            <a:r>
              <a:rPr lang="en-US" dirty="0"/>
              <a:t>What IS Christianity? </a:t>
            </a:r>
          </a:p>
        </p:txBody>
      </p:sp>
    </p:spTree>
    <p:extLst>
      <p:ext uri="{BB962C8B-B14F-4D97-AF65-F5344CB8AC3E}">
        <p14:creationId xmlns:p14="http://schemas.microsoft.com/office/powerpoint/2010/main" val="107778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73147" cy="1325563"/>
          </a:xfrm>
        </p:spPr>
        <p:txBody>
          <a:bodyPr/>
          <a:lstStyle/>
          <a:p>
            <a:r>
              <a:rPr lang="en-US" dirty="0"/>
              <a:t>The Resurrection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73147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resurrection is THE central tenant of Christianity. Christ’s resurrection, and thus the hope of our own in the future, IS Christianity. </a:t>
            </a:r>
          </a:p>
          <a:p>
            <a:r>
              <a:rPr lang="en-US" dirty="0"/>
              <a:t>1 Corinthians 15:1-26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562DB-CD2F-DB49-BA39-B7612A28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516" y="215835"/>
            <a:ext cx="4542394" cy="64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2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line of defense for the “atheist”</a:t>
            </a:r>
          </a:p>
          <a:p>
            <a:pPr lvl="1"/>
            <a:r>
              <a:rPr lang="en-US" dirty="0"/>
              <a:t>I can’t deny the existence of truth…</a:t>
            </a:r>
          </a:p>
          <a:p>
            <a:pPr lvl="1"/>
            <a:r>
              <a:rPr lang="en-US" dirty="0"/>
              <a:t>…so I can’t deny the existence of God…</a:t>
            </a:r>
          </a:p>
          <a:p>
            <a:pPr lvl="1"/>
            <a:r>
              <a:rPr lang="en-US" dirty="0"/>
              <a:t>…so I can’t deny the Bible’s veracity…</a:t>
            </a:r>
          </a:p>
          <a:p>
            <a:pPr lvl="1"/>
            <a:r>
              <a:rPr lang="en-US" dirty="0"/>
              <a:t>…so I can’t deny the existence of Jesus as a historical figure…</a:t>
            </a:r>
          </a:p>
          <a:p>
            <a:pPr lvl="1"/>
            <a:r>
              <a:rPr lang="en-US" dirty="0"/>
              <a:t>…so I can’t deny that he was from God…</a:t>
            </a:r>
          </a:p>
          <a:p>
            <a:pPr lvl="1"/>
            <a:r>
              <a:rPr lang="en-US" dirty="0"/>
              <a:t>… but I’ll still deny that he came back from the dead! </a:t>
            </a:r>
          </a:p>
        </p:txBody>
      </p:sp>
    </p:spTree>
    <p:extLst>
      <p:ext uri="{BB962C8B-B14F-4D97-AF65-F5344CB8AC3E}">
        <p14:creationId xmlns:p14="http://schemas.microsoft.com/office/powerpoint/2010/main" val="50642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1501"/>
          </a:xfrm>
        </p:spPr>
        <p:txBody>
          <a:bodyPr>
            <a:normAutofit/>
          </a:bodyPr>
          <a:lstStyle/>
          <a:p>
            <a:r>
              <a:rPr lang="en-US" dirty="0"/>
              <a:t>Denial of the resurrection is nothing new. </a:t>
            </a:r>
          </a:p>
          <a:p>
            <a:pPr lvl="1"/>
            <a:r>
              <a:rPr lang="en-US" dirty="0"/>
              <a:t>Matthew 28:11-15</a:t>
            </a:r>
          </a:p>
          <a:p>
            <a:r>
              <a:rPr lang="en-US" dirty="0"/>
              <a:t>Modern Denials of the resurrection:</a:t>
            </a:r>
          </a:p>
          <a:p>
            <a:pPr lvl="1"/>
            <a:r>
              <a:rPr lang="en-US" dirty="0">
                <a:effectLst/>
              </a:rPr>
              <a:t>The Unknown Tomb</a:t>
            </a:r>
          </a:p>
          <a:p>
            <a:pPr lvl="1"/>
            <a:r>
              <a:rPr lang="en-US" dirty="0">
                <a:effectLst/>
              </a:rPr>
              <a:t>The Wrong Tomb Theory </a:t>
            </a:r>
          </a:p>
          <a:p>
            <a:pPr lvl="1"/>
            <a:r>
              <a:rPr lang="en-US" dirty="0">
                <a:effectLst/>
              </a:rPr>
              <a:t>The Hallucination Theory</a:t>
            </a:r>
          </a:p>
          <a:p>
            <a:pPr lvl="1"/>
            <a:r>
              <a:rPr lang="en-US" dirty="0">
                <a:effectLst/>
              </a:rPr>
              <a:t>The Body Was Stolen By the Disciples</a:t>
            </a:r>
          </a:p>
          <a:p>
            <a:pPr lvl="1"/>
            <a:r>
              <a:rPr lang="en-US" dirty="0">
                <a:effectLst/>
              </a:rPr>
              <a:t>Existential Resurrection View </a:t>
            </a:r>
          </a:p>
          <a:p>
            <a:pPr lvl="1"/>
            <a:r>
              <a:rPr lang="en-US" dirty="0">
                <a:effectLst/>
              </a:rPr>
              <a:t>Swoon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9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52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5480-BC0C-AB42-8674-40C4B3E93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E33BC-914A-0B46-A308-02C221192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370675" cy="4351338"/>
          </a:xfrm>
        </p:spPr>
        <p:txBody>
          <a:bodyPr/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The question of the degree to which current records of Jesus relay the historical facts of the man, if he existed. </a:t>
            </a:r>
          </a:p>
          <a:p>
            <a:pPr lvl="1"/>
            <a:r>
              <a:rPr lang="en-US" dirty="0"/>
              <a:t>i.e. Did Jesus really exist, and how do we know? 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2BA59-ACD8-F040-A246-79C05AC57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502" y="858514"/>
            <a:ext cx="3982927" cy="53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1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 Records</a:t>
            </a:r>
          </a:p>
          <a:p>
            <a:pPr lvl="1"/>
            <a:r>
              <a:rPr lang="en-US" dirty="0"/>
              <a:t>Christian</a:t>
            </a:r>
          </a:p>
          <a:p>
            <a:pPr lvl="2"/>
            <a:r>
              <a:rPr lang="en-US" dirty="0"/>
              <a:t>Gospels (Mathew, Mark, Luke, John)</a:t>
            </a:r>
          </a:p>
          <a:p>
            <a:pPr lvl="2"/>
            <a:r>
              <a:rPr lang="en-US" dirty="0"/>
              <a:t>Epistolary References (Remaining New Testament)</a:t>
            </a:r>
          </a:p>
          <a:p>
            <a:pPr lvl="2"/>
            <a:r>
              <a:rPr lang="en-US" dirty="0"/>
              <a:t>Church Fathers (Clement, Polycarp, Irenaeus, etc.)</a:t>
            </a:r>
          </a:p>
          <a:p>
            <a:pPr lvl="1"/>
            <a:r>
              <a:rPr lang="en-US" dirty="0"/>
              <a:t>Non-Christian </a:t>
            </a:r>
          </a:p>
          <a:p>
            <a:pPr lvl="2"/>
            <a:r>
              <a:rPr lang="en-US" dirty="0"/>
              <a:t>Gnostic Gospels (Thomas, Peter, Barnabas, etc.)</a:t>
            </a:r>
          </a:p>
          <a:p>
            <a:pPr lvl="2"/>
            <a:r>
              <a:rPr lang="en-US" dirty="0"/>
              <a:t>Historians (Josephus, Thallus, Tacitus, Pliny, etc.) </a:t>
            </a:r>
          </a:p>
          <a:p>
            <a:pPr lvl="2"/>
            <a:r>
              <a:rPr lang="en-US" dirty="0"/>
              <a:t>Philosophers/Writers (Lucian of Samosata, Mara Bar </a:t>
            </a:r>
            <a:r>
              <a:rPr lang="en-US" dirty="0" err="1"/>
              <a:t>Serapion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Religious Texts (</a:t>
            </a:r>
            <a:r>
              <a:rPr lang="en-US" dirty="0" err="1"/>
              <a:t>Talmuds</a:t>
            </a:r>
            <a:r>
              <a:rPr lang="en-US" dirty="0"/>
              <a:t>, Koran, </a:t>
            </a:r>
            <a:r>
              <a:rPr lang="en-US" dirty="0" err="1"/>
              <a:t>Toledoth</a:t>
            </a:r>
            <a:r>
              <a:rPr lang="en-US" dirty="0"/>
              <a:t> Jesus, etc.)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EA1D0-231F-9345-B49F-20C0126BD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98611" l="8828" r="47422"/>
                    </a14:imgEffect>
                  </a14:imgLayer>
                </a14:imgProps>
              </a:ext>
            </a:extLst>
          </a:blip>
          <a:srcRect l="7849" r="51512"/>
          <a:stretch/>
        </p:blipFill>
        <p:spPr>
          <a:xfrm>
            <a:off x="8914671" y="328699"/>
            <a:ext cx="29068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0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766455-F14F-B442-B023-D3DEBBA2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273" y="3361672"/>
            <a:ext cx="2581471" cy="3285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42544" cy="48402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Qualities of Christian Sources</a:t>
            </a:r>
          </a:p>
          <a:p>
            <a:pPr lvl="1"/>
            <a:r>
              <a:rPr lang="en-US" dirty="0"/>
              <a:t>Internally consistent/cohesive story between Testaments</a:t>
            </a:r>
          </a:p>
          <a:p>
            <a:pPr lvl="1"/>
            <a:r>
              <a:rPr lang="en-US" dirty="0"/>
              <a:t> and converts thereof</a:t>
            </a:r>
          </a:p>
          <a:p>
            <a:pPr lvl="1"/>
            <a:r>
              <a:rPr lang="en-US" dirty="0"/>
              <a:t> Geographically verifiable</a:t>
            </a:r>
          </a:p>
          <a:p>
            <a:pPr lvl="1"/>
            <a:r>
              <a:rPr lang="en-US" dirty="0"/>
              <a:t>Realistic or fictionalized?</a:t>
            </a:r>
          </a:p>
          <a:p>
            <a:r>
              <a:rPr lang="en-US" dirty="0"/>
              <a:t>Effect on History</a:t>
            </a:r>
          </a:p>
          <a:p>
            <a:pPr lvl="1"/>
            <a:r>
              <a:rPr lang="en-US" dirty="0"/>
              <a:t>What year is it? </a:t>
            </a:r>
          </a:p>
          <a:p>
            <a:pPr lvl="1"/>
            <a:r>
              <a:rPr lang="en-US" dirty="0"/>
              <a:t>Western Civilization</a:t>
            </a:r>
          </a:p>
          <a:p>
            <a:pPr lvl="1"/>
            <a:r>
              <a:rPr lang="en-US" dirty="0"/>
              <a:t>Science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BAAF3-FC9C-E443-9C67-CABA86A95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547" y="133515"/>
            <a:ext cx="3008195" cy="33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7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6151" cy="1325563"/>
          </a:xfrm>
        </p:spPr>
        <p:txBody>
          <a:bodyPr/>
          <a:lstStyle/>
          <a:p>
            <a:r>
              <a:rPr lang="en-US" dirty="0"/>
              <a:t>Divinity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16151" cy="4351338"/>
          </a:xfrm>
        </p:spPr>
        <p:txBody>
          <a:bodyPr>
            <a:normAutofit/>
          </a:bodyPr>
          <a:lstStyle/>
          <a:p>
            <a:r>
              <a:rPr lang="en-US" dirty="0"/>
              <a:t>Do Muslims and Christians worship the same God? </a:t>
            </a:r>
          </a:p>
          <a:p>
            <a:r>
              <a:rPr lang="en-US" dirty="0"/>
              <a:t>Do Jews and Christians worship the same God? </a:t>
            </a:r>
          </a:p>
          <a:p>
            <a:r>
              <a:rPr lang="en-US" dirty="0"/>
              <a:t>Do you believe Jesus was/is God? Why or why not?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9FDB3-16D0-9945-88E2-6DED53AF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933"/>
          <a:stretch/>
        </p:blipFill>
        <p:spPr>
          <a:xfrm>
            <a:off x="5540491" y="365125"/>
            <a:ext cx="6651509" cy="60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3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6151" cy="1325563"/>
          </a:xfrm>
        </p:spPr>
        <p:txBody>
          <a:bodyPr/>
          <a:lstStyle/>
          <a:p>
            <a:r>
              <a:rPr lang="en-US" dirty="0"/>
              <a:t>Divinity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16151" cy="4351338"/>
          </a:xfrm>
        </p:spPr>
        <p:txBody>
          <a:bodyPr>
            <a:normAutofit/>
          </a:bodyPr>
          <a:lstStyle/>
          <a:p>
            <a:r>
              <a:rPr lang="en-US" dirty="0"/>
              <a:t>Do Muslims and Christians worship the same God? </a:t>
            </a:r>
          </a:p>
          <a:p>
            <a:r>
              <a:rPr lang="en-US" dirty="0"/>
              <a:t>Do Jews and Christians worship the same God? </a:t>
            </a:r>
          </a:p>
          <a:p>
            <a:r>
              <a:rPr lang="en-US" dirty="0"/>
              <a:t>Do you believe Jesus was/is God? Why or why not?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9FDB3-16D0-9945-88E2-6DED53AF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537"/>
          <a:stretch/>
        </p:blipFill>
        <p:spPr>
          <a:xfrm>
            <a:off x="6437313" y="11178"/>
            <a:ext cx="5754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4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6151" cy="1325563"/>
          </a:xfrm>
        </p:spPr>
        <p:txBody>
          <a:bodyPr/>
          <a:lstStyle/>
          <a:p>
            <a:r>
              <a:rPr lang="en-US" dirty="0"/>
              <a:t>Divinity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16151" cy="4351338"/>
          </a:xfrm>
        </p:spPr>
        <p:txBody>
          <a:bodyPr>
            <a:normAutofit/>
          </a:bodyPr>
          <a:lstStyle/>
          <a:p>
            <a:r>
              <a:rPr lang="en-US" dirty="0"/>
              <a:t>Do Muslims and Christians worship the same God? </a:t>
            </a:r>
          </a:p>
          <a:p>
            <a:r>
              <a:rPr lang="en-US" dirty="0"/>
              <a:t>Do Jews and Christians worship the same God? </a:t>
            </a:r>
          </a:p>
          <a:p>
            <a:r>
              <a:rPr lang="en-US" dirty="0"/>
              <a:t>Do you believe Jesus was/is God? Why or why not?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2D4D1-B0DA-6745-BE8A-D91798573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932"/>
          <a:stretch/>
        </p:blipFill>
        <p:spPr>
          <a:xfrm>
            <a:off x="6296139" y="-42265"/>
            <a:ext cx="5895861" cy="69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6151" cy="1325563"/>
          </a:xfrm>
        </p:spPr>
        <p:txBody>
          <a:bodyPr/>
          <a:lstStyle/>
          <a:p>
            <a:r>
              <a:rPr lang="en-US" dirty="0"/>
              <a:t>Divinity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16151" cy="4351338"/>
          </a:xfrm>
        </p:spPr>
        <p:txBody>
          <a:bodyPr>
            <a:normAutofit/>
          </a:bodyPr>
          <a:lstStyle/>
          <a:p>
            <a:r>
              <a:rPr lang="en-US" dirty="0"/>
              <a:t>Do Muslims and Christians worship the same God? </a:t>
            </a:r>
          </a:p>
          <a:p>
            <a:r>
              <a:rPr lang="en-US" dirty="0"/>
              <a:t>Do Jews and Christians worship the same God? </a:t>
            </a:r>
          </a:p>
          <a:p>
            <a:r>
              <a:rPr lang="en-US" dirty="0"/>
              <a:t>Do you believe Jesus was/is God? Why or why not?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2D4D1-B0DA-6745-BE8A-D91798573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68"/>
          <a:stretch/>
        </p:blipFill>
        <p:spPr>
          <a:xfrm>
            <a:off x="6316285" y="0"/>
            <a:ext cx="587571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3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237"/>
            <a:ext cx="6607629" cy="5243804"/>
          </a:xfrm>
        </p:spPr>
        <p:txBody>
          <a:bodyPr>
            <a:normAutofit/>
          </a:bodyPr>
          <a:lstStyle/>
          <a:p>
            <a:r>
              <a:rPr lang="en-US" dirty="0"/>
              <a:t>Jesus’s claims about himself</a:t>
            </a:r>
          </a:p>
          <a:p>
            <a:pPr lvl="1"/>
            <a:r>
              <a:rPr lang="en-US" dirty="0"/>
              <a:t>John 5:16-47; 8:58; 10:22-40; Matthew 28:19; Rev 1:17-18</a:t>
            </a:r>
          </a:p>
          <a:p>
            <a:r>
              <a:rPr lang="en-US" dirty="0"/>
              <a:t>Followers’ claims about Jesus</a:t>
            </a:r>
          </a:p>
          <a:p>
            <a:pPr lvl="1"/>
            <a:r>
              <a:rPr lang="en-US" dirty="0"/>
              <a:t>Ephesians 1:1-14 ;Phil 2:5-11 ; Hebrews 1:1-5</a:t>
            </a:r>
          </a:p>
          <a:p>
            <a:r>
              <a:rPr lang="en-US" dirty="0"/>
              <a:t>Lewis Trilemma</a:t>
            </a:r>
          </a:p>
          <a:p>
            <a:pPr lvl="1"/>
            <a:r>
              <a:rPr lang="en-US" dirty="0"/>
              <a:t>Mark 2:9</a:t>
            </a:r>
          </a:p>
          <a:p>
            <a:pPr lvl="1"/>
            <a:r>
              <a:rPr lang="en-US" i="1" dirty="0"/>
              <a:t>Mere Christianity</a:t>
            </a:r>
            <a:r>
              <a:rPr lang="en-US" dirty="0"/>
              <a:t>, Book 2, Chapter 3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99DE0-1CE2-7D4C-ACD9-E1A62B8B9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95" r="5102"/>
          <a:stretch/>
        </p:blipFill>
        <p:spPr>
          <a:xfrm>
            <a:off x="7086037" y="1884006"/>
            <a:ext cx="5105963" cy="442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65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531</Words>
  <Application>Microsoft Macintosh PowerPoint</Application>
  <PresentationFormat>Widescreen</PresentationFormat>
  <Paragraphs>85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Palatino</vt:lpstr>
      <vt:lpstr>Office Theme</vt:lpstr>
      <vt:lpstr>Concerning Jesus</vt:lpstr>
      <vt:lpstr>Historicity</vt:lpstr>
      <vt:lpstr>Historicity</vt:lpstr>
      <vt:lpstr>Historicity</vt:lpstr>
      <vt:lpstr>Divinity</vt:lpstr>
      <vt:lpstr>Divinity</vt:lpstr>
      <vt:lpstr>Divinity</vt:lpstr>
      <vt:lpstr>Divinity</vt:lpstr>
      <vt:lpstr>Divinity</vt:lpstr>
      <vt:lpstr>What IS Christianity? </vt:lpstr>
      <vt:lpstr>The Resurrection</vt:lpstr>
      <vt:lpstr>The Resurrection</vt:lpstr>
      <vt:lpstr>The Resurrection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meeeeeeewith7es@gmail.com</dc:creator>
  <cp:lastModifiedBy>Microsoft Office User</cp:lastModifiedBy>
  <cp:revision>22</cp:revision>
  <dcterms:created xsi:type="dcterms:W3CDTF">2018-09-25T18:57:46Z</dcterms:created>
  <dcterms:modified xsi:type="dcterms:W3CDTF">2018-12-02T02:33:50Z</dcterms:modified>
</cp:coreProperties>
</file>