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9" r:id="rId3"/>
    <p:sldId id="267" r:id="rId4"/>
    <p:sldId id="268" r:id="rId5"/>
    <p:sldId id="257" r:id="rId6"/>
    <p:sldId id="261" r:id="rId7"/>
    <p:sldId id="258" r:id="rId8"/>
    <p:sldId id="260" r:id="rId9"/>
    <p:sldId id="262" r:id="rId10"/>
    <p:sldId id="263" r:id="rId11"/>
    <p:sldId id="264" r:id="rId12"/>
    <p:sldId id="266"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9"/>
    <p:restoredTop sz="94737"/>
  </p:normalViewPr>
  <p:slideViewPr>
    <p:cSldViewPr snapToGrid="0" snapToObjects="1">
      <p:cViewPr varScale="1">
        <p:scale>
          <a:sx n="85" d="100"/>
          <a:sy n="85" d="100"/>
        </p:scale>
        <p:origin x="5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17B7B3-FC1F-9841-BD3B-29EAF9FFB767}" type="datetimeFigureOut">
              <a:rPr lang="en-US" smtClean="0"/>
              <a:t>6/2/19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830AE-FC5F-854A-BFF1-9253DF4E790E}" type="slidenum">
              <a:rPr lang="en-US" smtClean="0"/>
              <a:t>‹#›</a:t>
            </a:fld>
            <a:endParaRPr lang="en-US"/>
          </a:p>
        </p:txBody>
      </p:sp>
    </p:spTree>
    <p:extLst>
      <p:ext uri="{BB962C8B-B14F-4D97-AF65-F5344CB8AC3E}">
        <p14:creationId xmlns:p14="http://schemas.microsoft.com/office/powerpoint/2010/main" val="3259111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cannot be all powerful or all knowing, the idea of infinity is incoherent. </a:t>
            </a:r>
          </a:p>
          <a:p>
            <a:r>
              <a:rPr lang="en-US" dirty="0"/>
              <a:t>reliability of the bible.</a:t>
            </a:r>
          </a:p>
          <a:p>
            <a:r>
              <a:rPr lang="en-US" dirty="0"/>
              <a:t>Why should I believe it? </a:t>
            </a:r>
          </a:p>
          <a:p>
            <a:r>
              <a:rPr lang="en-US" dirty="0"/>
              <a:t>Dealing with past hurts in the church. </a:t>
            </a:r>
          </a:p>
          <a:p>
            <a:endParaRPr lang="en-US" dirty="0"/>
          </a:p>
        </p:txBody>
      </p:sp>
      <p:sp>
        <p:nvSpPr>
          <p:cNvPr id="4" name="Slide Number Placeholder 3"/>
          <p:cNvSpPr>
            <a:spLocks noGrp="1"/>
          </p:cNvSpPr>
          <p:nvPr>
            <p:ph type="sldNum" sz="quarter" idx="5"/>
          </p:nvPr>
        </p:nvSpPr>
        <p:spPr/>
        <p:txBody>
          <a:bodyPr/>
          <a:lstStyle/>
          <a:p>
            <a:fld id="{D6D830AE-FC5F-854A-BFF1-9253DF4E790E}" type="slidenum">
              <a:rPr lang="en-US" smtClean="0"/>
              <a:t>5</a:t>
            </a:fld>
            <a:endParaRPr lang="en-US"/>
          </a:p>
        </p:txBody>
      </p:sp>
    </p:spTree>
    <p:extLst>
      <p:ext uri="{BB962C8B-B14F-4D97-AF65-F5344CB8AC3E}">
        <p14:creationId xmlns:p14="http://schemas.microsoft.com/office/powerpoint/2010/main" val="2347897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47A50-2199-D847-9F00-1168B90271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A89C52-0F79-864A-9325-43CFEFF7D1B4}"/>
              </a:ext>
            </a:extLst>
          </p:cNvPr>
          <p:cNvSpPr>
            <a:spLocks noGrp="1"/>
          </p:cNvSpPr>
          <p:nvPr>
            <p:ph type="subTitle" idx="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8A06B9A-41C3-1345-A1A4-2281ED943C14}"/>
              </a:ext>
            </a:extLst>
          </p:cNvPr>
          <p:cNvSpPr>
            <a:spLocks noGrp="1"/>
          </p:cNvSpPr>
          <p:nvPr>
            <p:ph type="dt" sz="half" idx="10"/>
          </p:nvPr>
        </p:nvSpPr>
        <p:spPr/>
        <p:txBody>
          <a:bodyPr/>
          <a:lstStyle/>
          <a:p>
            <a:fld id="{0EEFECBB-C827-C148-B54D-3F011C82870F}" type="datetimeFigureOut">
              <a:rPr lang="en-US" smtClean="0"/>
              <a:t>6/2/19</a:t>
            </a:fld>
            <a:endParaRPr lang="en-US"/>
          </a:p>
        </p:txBody>
      </p:sp>
      <p:sp>
        <p:nvSpPr>
          <p:cNvPr id="5" name="Footer Placeholder 4">
            <a:extLst>
              <a:ext uri="{FF2B5EF4-FFF2-40B4-BE49-F238E27FC236}">
                <a16:creationId xmlns:a16="http://schemas.microsoft.com/office/drawing/2014/main" id="{AC1734A3-B907-8F42-B4BE-6A4F76E97B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A52832-B659-6443-BA1C-EA5008A916CD}"/>
              </a:ext>
            </a:extLst>
          </p:cNvPr>
          <p:cNvSpPr>
            <a:spLocks noGrp="1"/>
          </p:cNvSpPr>
          <p:nvPr>
            <p:ph type="sldNum" sz="quarter" idx="12"/>
          </p:nvPr>
        </p:nvSpPr>
        <p:spPr/>
        <p:txBody>
          <a:bodyPr/>
          <a:lstStyle/>
          <a:p>
            <a:fld id="{7DFAD960-72DD-B344-8389-D0A9C87AB1EB}" type="slidenum">
              <a:rPr lang="en-US" smtClean="0"/>
              <a:t>‹#›</a:t>
            </a:fld>
            <a:endParaRPr lang="en-US"/>
          </a:p>
        </p:txBody>
      </p:sp>
    </p:spTree>
    <p:extLst>
      <p:ext uri="{BB962C8B-B14F-4D97-AF65-F5344CB8AC3E}">
        <p14:creationId xmlns:p14="http://schemas.microsoft.com/office/powerpoint/2010/main" val="2139213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FB2F4-F874-2D43-B71D-292F5BB553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6D5F93-8C1E-6E4D-A6D4-6FD07088BFC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A625E-DC1A-7E48-B772-862F972BE828}"/>
              </a:ext>
            </a:extLst>
          </p:cNvPr>
          <p:cNvSpPr>
            <a:spLocks noGrp="1"/>
          </p:cNvSpPr>
          <p:nvPr>
            <p:ph type="dt" sz="half" idx="10"/>
          </p:nvPr>
        </p:nvSpPr>
        <p:spPr/>
        <p:txBody>
          <a:bodyPr/>
          <a:lstStyle/>
          <a:p>
            <a:fld id="{0EEFECBB-C827-C148-B54D-3F011C82870F}" type="datetimeFigureOut">
              <a:rPr lang="en-US" smtClean="0"/>
              <a:t>6/2/19</a:t>
            </a:fld>
            <a:endParaRPr lang="en-US"/>
          </a:p>
        </p:txBody>
      </p:sp>
      <p:sp>
        <p:nvSpPr>
          <p:cNvPr id="5" name="Footer Placeholder 4">
            <a:extLst>
              <a:ext uri="{FF2B5EF4-FFF2-40B4-BE49-F238E27FC236}">
                <a16:creationId xmlns:a16="http://schemas.microsoft.com/office/drawing/2014/main" id="{5325BCC8-A4FD-5F42-8E56-CCE91BC54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B3D58-CDA3-2344-B2C1-19CDDBD6DFB2}"/>
              </a:ext>
            </a:extLst>
          </p:cNvPr>
          <p:cNvSpPr>
            <a:spLocks noGrp="1"/>
          </p:cNvSpPr>
          <p:nvPr>
            <p:ph type="sldNum" sz="quarter" idx="12"/>
          </p:nvPr>
        </p:nvSpPr>
        <p:spPr/>
        <p:txBody>
          <a:bodyPr/>
          <a:lstStyle/>
          <a:p>
            <a:fld id="{7DFAD960-72DD-B344-8389-D0A9C87AB1EB}" type="slidenum">
              <a:rPr lang="en-US" smtClean="0"/>
              <a:t>‹#›</a:t>
            </a:fld>
            <a:endParaRPr lang="en-US"/>
          </a:p>
        </p:txBody>
      </p:sp>
    </p:spTree>
    <p:extLst>
      <p:ext uri="{BB962C8B-B14F-4D97-AF65-F5344CB8AC3E}">
        <p14:creationId xmlns:p14="http://schemas.microsoft.com/office/powerpoint/2010/main" val="3089302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11B0AA-1220-5D4B-B2C8-C6B94ACEA5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4FED77-5053-2249-A4F4-7525ACC134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A2061-11A0-8847-B3D9-4054D7F2F69F}"/>
              </a:ext>
            </a:extLst>
          </p:cNvPr>
          <p:cNvSpPr>
            <a:spLocks noGrp="1"/>
          </p:cNvSpPr>
          <p:nvPr>
            <p:ph type="dt" sz="half" idx="10"/>
          </p:nvPr>
        </p:nvSpPr>
        <p:spPr/>
        <p:txBody>
          <a:bodyPr/>
          <a:lstStyle/>
          <a:p>
            <a:fld id="{0EEFECBB-C827-C148-B54D-3F011C82870F}" type="datetimeFigureOut">
              <a:rPr lang="en-US" smtClean="0"/>
              <a:t>6/2/19</a:t>
            </a:fld>
            <a:endParaRPr lang="en-US"/>
          </a:p>
        </p:txBody>
      </p:sp>
      <p:sp>
        <p:nvSpPr>
          <p:cNvPr id="5" name="Footer Placeholder 4">
            <a:extLst>
              <a:ext uri="{FF2B5EF4-FFF2-40B4-BE49-F238E27FC236}">
                <a16:creationId xmlns:a16="http://schemas.microsoft.com/office/drawing/2014/main" id="{FAD3DB50-49E2-D740-9423-F417AA1E78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8346C3-7F55-7E42-82FA-8BF62A4B954E}"/>
              </a:ext>
            </a:extLst>
          </p:cNvPr>
          <p:cNvSpPr>
            <a:spLocks noGrp="1"/>
          </p:cNvSpPr>
          <p:nvPr>
            <p:ph type="sldNum" sz="quarter" idx="12"/>
          </p:nvPr>
        </p:nvSpPr>
        <p:spPr/>
        <p:txBody>
          <a:bodyPr/>
          <a:lstStyle/>
          <a:p>
            <a:fld id="{7DFAD960-72DD-B344-8389-D0A9C87AB1EB}" type="slidenum">
              <a:rPr lang="en-US" smtClean="0"/>
              <a:t>‹#›</a:t>
            </a:fld>
            <a:endParaRPr lang="en-US"/>
          </a:p>
        </p:txBody>
      </p:sp>
    </p:spTree>
    <p:extLst>
      <p:ext uri="{BB962C8B-B14F-4D97-AF65-F5344CB8AC3E}">
        <p14:creationId xmlns:p14="http://schemas.microsoft.com/office/powerpoint/2010/main" val="301898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EED58-F7AD-E641-A827-7F72B10917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87177B-BC1F-9F43-AA82-60110E92E3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E371F-AB1A-BB45-B041-804BACDFC47C}"/>
              </a:ext>
            </a:extLst>
          </p:cNvPr>
          <p:cNvSpPr>
            <a:spLocks noGrp="1"/>
          </p:cNvSpPr>
          <p:nvPr>
            <p:ph type="dt" sz="half" idx="10"/>
          </p:nvPr>
        </p:nvSpPr>
        <p:spPr/>
        <p:txBody>
          <a:bodyPr/>
          <a:lstStyle/>
          <a:p>
            <a:fld id="{0EEFECBB-C827-C148-B54D-3F011C82870F}" type="datetimeFigureOut">
              <a:rPr lang="en-US" smtClean="0"/>
              <a:t>6/2/19</a:t>
            </a:fld>
            <a:endParaRPr lang="en-US"/>
          </a:p>
        </p:txBody>
      </p:sp>
      <p:sp>
        <p:nvSpPr>
          <p:cNvPr id="5" name="Footer Placeholder 4">
            <a:extLst>
              <a:ext uri="{FF2B5EF4-FFF2-40B4-BE49-F238E27FC236}">
                <a16:creationId xmlns:a16="http://schemas.microsoft.com/office/drawing/2014/main" id="{10C1E391-97A7-8F4D-82BA-0B65E43D9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A48D23-63A8-AB46-BD1C-C2CAC59618EF}"/>
              </a:ext>
            </a:extLst>
          </p:cNvPr>
          <p:cNvSpPr>
            <a:spLocks noGrp="1"/>
          </p:cNvSpPr>
          <p:nvPr>
            <p:ph type="sldNum" sz="quarter" idx="12"/>
          </p:nvPr>
        </p:nvSpPr>
        <p:spPr/>
        <p:txBody>
          <a:bodyPr/>
          <a:lstStyle/>
          <a:p>
            <a:fld id="{7DFAD960-72DD-B344-8389-D0A9C87AB1EB}" type="slidenum">
              <a:rPr lang="en-US" smtClean="0"/>
              <a:t>‹#›</a:t>
            </a:fld>
            <a:endParaRPr lang="en-US"/>
          </a:p>
        </p:txBody>
      </p:sp>
    </p:spTree>
    <p:extLst>
      <p:ext uri="{BB962C8B-B14F-4D97-AF65-F5344CB8AC3E}">
        <p14:creationId xmlns:p14="http://schemas.microsoft.com/office/powerpoint/2010/main" val="3277841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D59A5-28E3-3A4F-B9D4-67BDDB72CA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FEB320-BCE9-0243-AE70-A1BC70EF84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DC8DEEC-EC02-084F-B246-10B33BE5CA86}"/>
              </a:ext>
            </a:extLst>
          </p:cNvPr>
          <p:cNvSpPr>
            <a:spLocks noGrp="1"/>
          </p:cNvSpPr>
          <p:nvPr>
            <p:ph type="dt" sz="half" idx="10"/>
          </p:nvPr>
        </p:nvSpPr>
        <p:spPr/>
        <p:txBody>
          <a:bodyPr/>
          <a:lstStyle/>
          <a:p>
            <a:fld id="{0EEFECBB-C827-C148-B54D-3F011C82870F}" type="datetimeFigureOut">
              <a:rPr lang="en-US" smtClean="0"/>
              <a:t>6/2/19</a:t>
            </a:fld>
            <a:endParaRPr lang="en-US"/>
          </a:p>
        </p:txBody>
      </p:sp>
      <p:sp>
        <p:nvSpPr>
          <p:cNvPr id="5" name="Footer Placeholder 4">
            <a:extLst>
              <a:ext uri="{FF2B5EF4-FFF2-40B4-BE49-F238E27FC236}">
                <a16:creationId xmlns:a16="http://schemas.microsoft.com/office/drawing/2014/main" id="{FA3EEC6E-319B-9F4D-8622-1282DDB2D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12DE67-E4FE-7148-8090-DC8950043FF0}"/>
              </a:ext>
            </a:extLst>
          </p:cNvPr>
          <p:cNvSpPr>
            <a:spLocks noGrp="1"/>
          </p:cNvSpPr>
          <p:nvPr>
            <p:ph type="sldNum" sz="quarter" idx="12"/>
          </p:nvPr>
        </p:nvSpPr>
        <p:spPr/>
        <p:txBody>
          <a:bodyPr/>
          <a:lstStyle/>
          <a:p>
            <a:fld id="{7DFAD960-72DD-B344-8389-D0A9C87AB1EB}" type="slidenum">
              <a:rPr lang="en-US" smtClean="0"/>
              <a:t>‹#›</a:t>
            </a:fld>
            <a:endParaRPr lang="en-US"/>
          </a:p>
        </p:txBody>
      </p:sp>
    </p:spTree>
    <p:extLst>
      <p:ext uri="{BB962C8B-B14F-4D97-AF65-F5344CB8AC3E}">
        <p14:creationId xmlns:p14="http://schemas.microsoft.com/office/powerpoint/2010/main" val="1272483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8FCD1-FDD1-334D-B0DE-171D978218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8D2256-DA95-7749-9856-C10BA02E2D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76F058-BEEA-4F48-8303-1B62C58E26A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280E97-8998-C94F-9E7C-2EF38902C444}"/>
              </a:ext>
            </a:extLst>
          </p:cNvPr>
          <p:cNvSpPr>
            <a:spLocks noGrp="1"/>
          </p:cNvSpPr>
          <p:nvPr>
            <p:ph type="dt" sz="half" idx="10"/>
          </p:nvPr>
        </p:nvSpPr>
        <p:spPr/>
        <p:txBody>
          <a:bodyPr/>
          <a:lstStyle/>
          <a:p>
            <a:fld id="{0EEFECBB-C827-C148-B54D-3F011C82870F}" type="datetimeFigureOut">
              <a:rPr lang="en-US" smtClean="0"/>
              <a:t>6/2/19</a:t>
            </a:fld>
            <a:endParaRPr lang="en-US"/>
          </a:p>
        </p:txBody>
      </p:sp>
      <p:sp>
        <p:nvSpPr>
          <p:cNvPr id="6" name="Footer Placeholder 5">
            <a:extLst>
              <a:ext uri="{FF2B5EF4-FFF2-40B4-BE49-F238E27FC236}">
                <a16:creationId xmlns:a16="http://schemas.microsoft.com/office/drawing/2014/main" id="{003CC968-B00A-3644-A466-D672B67CD4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F253A2-10AE-934F-AB63-88D0D1478A71}"/>
              </a:ext>
            </a:extLst>
          </p:cNvPr>
          <p:cNvSpPr>
            <a:spLocks noGrp="1"/>
          </p:cNvSpPr>
          <p:nvPr>
            <p:ph type="sldNum" sz="quarter" idx="12"/>
          </p:nvPr>
        </p:nvSpPr>
        <p:spPr/>
        <p:txBody>
          <a:bodyPr/>
          <a:lstStyle/>
          <a:p>
            <a:fld id="{7DFAD960-72DD-B344-8389-D0A9C87AB1EB}" type="slidenum">
              <a:rPr lang="en-US" smtClean="0"/>
              <a:t>‹#›</a:t>
            </a:fld>
            <a:endParaRPr lang="en-US"/>
          </a:p>
        </p:txBody>
      </p:sp>
    </p:spTree>
    <p:extLst>
      <p:ext uri="{BB962C8B-B14F-4D97-AF65-F5344CB8AC3E}">
        <p14:creationId xmlns:p14="http://schemas.microsoft.com/office/powerpoint/2010/main" val="2374540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63DC-072B-6F4C-93CE-5AA635CFCF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6EDEF8-F51A-7D44-A102-8ADE4BE2BA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13BEC6D-8AE2-2142-B2E9-93603058CF1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BF7A41-C738-E94A-9154-2B4540E5D4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6A554EF-779D-6A4C-B582-A7E09532297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48D76B-77A6-BD4B-B22D-21510BED480F}"/>
              </a:ext>
            </a:extLst>
          </p:cNvPr>
          <p:cNvSpPr>
            <a:spLocks noGrp="1"/>
          </p:cNvSpPr>
          <p:nvPr>
            <p:ph type="dt" sz="half" idx="10"/>
          </p:nvPr>
        </p:nvSpPr>
        <p:spPr/>
        <p:txBody>
          <a:bodyPr/>
          <a:lstStyle/>
          <a:p>
            <a:fld id="{0EEFECBB-C827-C148-B54D-3F011C82870F}" type="datetimeFigureOut">
              <a:rPr lang="en-US" smtClean="0"/>
              <a:t>6/2/19</a:t>
            </a:fld>
            <a:endParaRPr lang="en-US"/>
          </a:p>
        </p:txBody>
      </p:sp>
      <p:sp>
        <p:nvSpPr>
          <p:cNvPr id="8" name="Footer Placeholder 7">
            <a:extLst>
              <a:ext uri="{FF2B5EF4-FFF2-40B4-BE49-F238E27FC236}">
                <a16:creationId xmlns:a16="http://schemas.microsoft.com/office/drawing/2014/main" id="{01A4C167-1C90-6A48-9B3A-9CE051E65A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0F5887-2C64-6842-87D7-BA580401BC1E}"/>
              </a:ext>
            </a:extLst>
          </p:cNvPr>
          <p:cNvSpPr>
            <a:spLocks noGrp="1"/>
          </p:cNvSpPr>
          <p:nvPr>
            <p:ph type="sldNum" sz="quarter" idx="12"/>
          </p:nvPr>
        </p:nvSpPr>
        <p:spPr/>
        <p:txBody>
          <a:bodyPr/>
          <a:lstStyle/>
          <a:p>
            <a:fld id="{7DFAD960-72DD-B344-8389-D0A9C87AB1EB}" type="slidenum">
              <a:rPr lang="en-US" smtClean="0"/>
              <a:t>‹#›</a:t>
            </a:fld>
            <a:endParaRPr lang="en-US"/>
          </a:p>
        </p:txBody>
      </p:sp>
    </p:spTree>
    <p:extLst>
      <p:ext uri="{BB962C8B-B14F-4D97-AF65-F5344CB8AC3E}">
        <p14:creationId xmlns:p14="http://schemas.microsoft.com/office/powerpoint/2010/main" val="2150272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BB17-7414-CA45-BC42-2664FDC166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3571DA-312D-D940-A425-36707119F20F}"/>
              </a:ext>
            </a:extLst>
          </p:cNvPr>
          <p:cNvSpPr>
            <a:spLocks noGrp="1"/>
          </p:cNvSpPr>
          <p:nvPr>
            <p:ph type="dt" sz="half" idx="10"/>
          </p:nvPr>
        </p:nvSpPr>
        <p:spPr/>
        <p:txBody>
          <a:bodyPr/>
          <a:lstStyle/>
          <a:p>
            <a:fld id="{0EEFECBB-C827-C148-B54D-3F011C82870F}" type="datetimeFigureOut">
              <a:rPr lang="en-US" smtClean="0"/>
              <a:t>6/2/19</a:t>
            </a:fld>
            <a:endParaRPr lang="en-US"/>
          </a:p>
        </p:txBody>
      </p:sp>
      <p:sp>
        <p:nvSpPr>
          <p:cNvPr id="4" name="Footer Placeholder 3">
            <a:extLst>
              <a:ext uri="{FF2B5EF4-FFF2-40B4-BE49-F238E27FC236}">
                <a16:creationId xmlns:a16="http://schemas.microsoft.com/office/drawing/2014/main" id="{713356D3-D55A-784C-AF93-C0E3DBA836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57238E-7B24-E044-8109-1F375936AB42}"/>
              </a:ext>
            </a:extLst>
          </p:cNvPr>
          <p:cNvSpPr>
            <a:spLocks noGrp="1"/>
          </p:cNvSpPr>
          <p:nvPr>
            <p:ph type="sldNum" sz="quarter" idx="12"/>
          </p:nvPr>
        </p:nvSpPr>
        <p:spPr/>
        <p:txBody>
          <a:bodyPr/>
          <a:lstStyle/>
          <a:p>
            <a:fld id="{7DFAD960-72DD-B344-8389-D0A9C87AB1EB}" type="slidenum">
              <a:rPr lang="en-US" smtClean="0"/>
              <a:t>‹#›</a:t>
            </a:fld>
            <a:endParaRPr lang="en-US"/>
          </a:p>
        </p:txBody>
      </p:sp>
    </p:spTree>
    <p:extLst>
      <p:ext uri="{BB962C8B-B14F-4D97-AF65-F5344CB8AC3E}">
        <p14:creationId xmlns:p14="http://schemas.microsoft.com/office/powerpoint/2010/main" val="2647481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C2D4E5-8E90-D344-9236-9308C0E4A508}"/>
              </a:ext>
            </a:extLst>
          </p:cNvPr>
          <p:cNvSpPr>
            <a:spLocks noGrp="1"/>
          </p:cNvSpPr>
          <p:nvPr>
            <p:ph type="dt" sz="half" idx="10"/>
          </p:nvPr>
        </p:nvSpPr>
        <p:spPr/>
        <p:txBody>
          <a:bodyPr/>
          <a:lstStyle/>
          <a:p>
            <a:fld id="{0EEFECBB-C827-C148-B54D-3F011C82870F}" type="datetimeFigureOut">
              <a:rPr lang="en-US" smtClean="0"/>
              <a:t>6/2/19</a:t>
            </a:fld>
            <a:endParaRPr lang="en-US"/>
          </a:p>
        </p:txBody>
      </p:sp>
      <p:sp>
        <p:nvSpPr>
          <p:cNvPr id="3" name="Footer Placeholder 2">
            <a:extLst>
              <a:ext uri="{FF2B5EF4-FFF2-40B4-BE49-F238E27FC236}">
                <a16:creationId xmlns:a16="http://schemas.microsoft.com/office/drawing/2014/main" id="{9119B2ED-74D5-8B49-9CE3-7EA197DA70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413D43-B239-D54D-8D06-E26315B8D7A9}"/>
              </a:ext>
            </a:extLst>
          </p:cNvPr>
          <p:cNvSpPr>
            <a:spLocks noGrp="1"/>
          </p:cNvSpPr>
          <p:nvPr>
            <p:ph type="sldNum" sz="quarter" idx="12"/>
          </p:nvPr>
        </p:nvSpPr>
        <p:spPr/>
        <p:txBody>
          <a:bodyPr/>
          <a:lstStyle/>
          <a:p>
            <a:fld id="{7DFAD960-72DD-B344-8389-D0A9C87AB1EB}" type="slidenum">
              <a:rPr lang="en-US" smtClean="0"/>
              <a:t>‹#›</a:t>
            </a:fld>
            <a:endParaRPr lang="en-US"/>
          </a:p>
        </p:txBody>
      </p:sp>
    </p:spTree>
    <p:extLst>
      <p:ext uri="{BB962C8B-B14F-4D97-AF65-F5344CB8AC3E}">
        <p14:creationId xmlns:p14="http://schemas.microsoft.com/office/powerpoint/2010/main" val="2177036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8650-F2B1-C945-B171-2B57303A96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FBF633-FA69-424C-936F-12799EBBC0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8BCD60-35CD-3248-A19D-73B3A2B19C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9F81AE-5209-5C4C-B4B6-9DFEC0892EA4}"/>
              </a:ext>
            </a:extLst>
          </p:cNvPr>
          <p:cNvSpPr>
            <a:spLocks noGrp="1"/>
          </p:cNvSpPr>
          <p:nvPr>
            <p:ph type="dt" sz="half" idx="10"/>
          </p:nvPr>
        </p:nvSpPr>
        <p:spPr/>
        <p:txBody>
          <a:bodyPr/>
          <a:lstStyle/>
          <a:p>
            <a:fld id="{0EEFECBB-C827-C148-B54D-3F011C82870F}" type="datetimeFigureOut">
              <a:rPr lang="en-US" smtClean="0"/>
              <a:t>6/2/19</a:t>
            </a:fld>
            <a:endParaRPr lang="en-US"/>
          </a:p>
        </p:txBody>
      </p:sp>
      <p:sp>
        <p:nvSpPr>
          <p:cNvPr id="6" name="Footer Placeholder 5">
            <a:extLst>
              <a:ext uri="{FF2B5EF4-FFF2-40B4-BE49-F238E27FC236}">
                <a16:creationId xmlns:a16="http://schemas.microsoft.com/office/drawing/2014/main" id="{5648B65C-0985-3141-BCAF-5FC69535BB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42C089-D312-8542-A114-AC529CFCEDFE}"/>
              </a:ext>
            </a:extLst>
          </p:cNvPr>
          <p:cNvSpPr>
            <a:spLocks noGrp="1"/>
          </p:cNvSpPr>
          <p:nvPr>
            <p:ph type="sldNum" sz="quarter" idx="12"/>
          </p:nvPr>
        </p:nvSpPr>
        <p:spPr/>
        <p:txBody>
          <a:bodyPr/>
          <a:lstStyle/>
          <a:p>
            <a:fld id="{7DFAD960-72DD-B344-8389-D0A9C87AB1EB}" type="slidenum">
              <a:rPr lang="en-US" smtClean="0"/>
              <a:t>‹#›</a:t>
            </a:fld>
            <a:endParaRPr lang="en-US"/>
          </a:p>
        </p:txBody>
      </p:sp>
    </p:spTree>
    <p:extLst>
      <p:ext uri="{BB962C8B-B14F-4D97-AF65-F5344CB8AC3E}">
        <p14:creationId xmlns:p14="http://schemas.microsoft.com/office/powerpoint/2010/main" val="3053758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9276-CCC1-0647-8F9C-A532D1973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3CC5B7-ED45-0943-89D1-A73F0B3CC5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0EF114-B41C-2A43-A8B3-362E7A6EE0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A6ABEB-F734-C547-BA37-DBCA9D3A6F60}"/>
              </a:ext>
            </a:extLst>
          </p:cNvPr>
          <p:cNvSpPr>
            <a:spLocks noGrp="1"/>
          </p:cNvSpPr>
          <p:nvPr>
            <p:ph type="dt" sz="half" idx="10"/>
          </p:nvPr>
        </p:nvSpPr>
        <p:spPr/>
        <p:txBody>
          <a:bodyPr/>
          <a:lstStyle/>
          <a:p>
            <a:fld id="{0EEFECBB-C827-C148-B54D-3F011C82870F}" type="datetimeFigureOut">
              <a:rPr lang="en-US" smtClean="0"/>
              <a:t>6/2/19</a:t>
            </a:fld>
            <a:endParaRPr lang="en-US"/>
          </a:p>
        </p:txBody>
      </p:sp>
      <p:sp>
        <p:nvSpPr>
          <p:cNvPr id="6" name="Footer Placeholder 5">
            <a:extLst>
              <a:ext uri="{FF2B5EF4-FFF2-40B4-BE49-F238E27FC236}">
                <a16:creationId xmlns:a16="http://schemas.microsoft.com/office/drawing/2014/main" id="{AB3A2187-E960-6E44-9080-9FFBEAADD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2778EF-3E0A-7843-A265-5AA7CBABDFDA}"/>
              </a:ext>
            </a:extLst>
          </p:cNvPr>
          <p:cNvSpPr>
            <a:spLocks noGrp="1"/>
          </p:cNvSpPr>
          <p:nvPr>
            <p:ph type="sldNum" sz="quarter" idx="12"/>
          </p:nvPr>
        </p:nvSpPr>
        <p:spPr/>
        <p:txBody>
          <a:bodyPr/>
          <a:lstStyle/>
          <a:p>
            <a:fld id="{7DFAD960-72DD-B344-8389-D0A9C87AB1EB}" type="slidenum">
              <a:rPr lang="en-US" smtClean="0"/>
              <a:t>‹#›</a:t>
            </a:fld>
            <a:endParaRPr lang="en-US"/>
          </a:p>
        </p:txBody>
      </p:sp>
    </p:spTree>
    <p:extLst>
      <p:ext uri="{BB962C8B-B14F-4D97-AF65-F5344CB8AC3E}">
        <p14:creationId xmlns:p14="http://schemas.microsoft.com/office/powerpoint/2010/main" val="906107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BB36D8-A8A4-F244-9FCD-797501CF0C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9BB681-C4EB-C54F-95CE-864036B143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402F0E-F70B-3D46-A61C-B1EB99069B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EFECBB-C827-C148-B54D-3F011C82870F}" type="datetimeFigureOut">
              <a:rPr lang="en-US" smtClean="0"/>
              <a:t>6/2/19</a:t>
            </a:fld>
            <a:endParaRPr lang="en-US"/>
          </a:p>
        </p:txBody>
      </p:sp>
      <p:sp>
        <p:nvSpPr>
          <p:cNvPr id="5" name="Footer Placeholder 4">
            <a:extLst>
              <a:ext uri="{FF2B5EF4-FFF2-40B4-BE49-F238E27FC236}">
                <a16:creationId xmlns:a16="http://schemas.microsoft.com/office/drawing/2014/main" id="{6CD42323-D3BA-C249-99BF-59E11EB7E0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8217D2-CA23-7241-BD2D-64C5291EC5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AD960-72DD-B344-8389-D0A9C87AB1EB}" type="slidenum">
              <a:rPr lang="en-US" smtClean="0"/>
              <a:t>‹#›</a:t>
            </a:fld>
            <a:endParaRPr lang="en-US"/>
          </a:p>
        </p:txBody>
      </p:sp>
    </p:spTree>
    <p:extLst>
      <p:ext uri="{BB962C8B-B14F-4D97-AF65-F5344CB8AC3E}">
        <p14:creationId xmlns:p14="http://schemas.microsoft.com/office/powerpoint/2010/main" val="3632752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32FAE-4F75-9B4D-AC0B-37C98F24281A}"/>
              </a:ext>
            </a:extLst>
          </p:cNvPr>
          <p:cNvSpPr>
            <a:spLocks noGrp="1"/>
          </p:cNvSpPr>
          <p:nvPr>
            <p:ph type="ctrTitle"/>
          </p:nvPr>
        </p:nvSpPr>
        <p:spPr/>
        <p:txBody>
          <a:bodyPr/>
          <a:lstStyle/>
          <a:p>
            <a:r>
              <a:rPr lang="en-US" dirty="0"/>
              <a:t>Questions Non Christians Ask</a:t>
            </a:r>
          </a:p>
        </p:txBody>
      </p:sp>
      <p:sp>
        <p:nvSpPr>
          <p:cNvPr id="3" name="Subtitle 2">
            <a:extLst>
              <a:ext uri="{FF2B5EF4-FFF2-40B4-BE49-F238E27FC236}">
                <a16:creationId xmlns:a16="http://schemas.microsoft.com/office/drawing/2014/main" id="{16406008-FB47-C246-A26D-FB874C7076E8}"/>
              </a:ext>
            </a:extLst>
          </p:cNvPr>
          <p:cNvSpPr>
            <a:spLocks noGrp="1"/>
          </p:cNvSpPr>
          <p:nvPr>
            <p:ph type="subTitle" idx="1"/>
          </p:nvPr>
        </p:nvSpPr>
        <p:spPr/>
        <p:txBody>
          <a:bodyPr/>
          <a:lstStyle/>
          <a:p>
            <a:r>
              <a:rPr lang="en-US" dirty="0"/>
              <a:t>Part 1</a:t>
            </a:r>
          </a:p>
        </p:txBody>
      </p:sp>
      <p:sp>
        <p:nvSpPr>
          <p:cNvPr id="4" name="Subtitle 2">
            <a:extLst>
              <a:ext uri="{FF2B5EF4-FFF2-40B4-BE49-F238E27FC236}">
                <a16:creationId xmlns:a16="http://schemas.microsoft.com/office/drawing/2014/main" id="{03690AC1-86F1-654D-9A0C-1039F30A519E}"/>
              </a:ext>
            </a:extLst>
          </p:cNvPr>
          <p:cNvSpPr txBox="1">
            <a:spLocks/>
          </p:cNvSpPr>
          <p:nvPr/>
        </p:nvSpPr>
        <p:spPr>
          <a:xfrm>
            <a:off x="9713913" y="6056312"/>
            <a:ext cx="1676400" cy="876299"/>
          </a:xfrm>
          <a:prstGeom prst="rect">
            <a:avLst/>
          </a:prstGeom>
        </p:spPr>
        <p:txBody>
          <a:bodyPr>
            <a:normAutofit/>
          </a:bodyPr>
          <a:lstStyle>
            <a:lvl1pPr marL="0" indent="0" algn="ctr" defTabSz="342900" rtl="0" eaLnBrk="1" latinLnBrk="0" hangingPunct="1">
              <a:spcBef>
                <a:spcPct val="20000"/>
              </a:spcBef>
              <a:buFont typeface="Arial"/>
              <a:buNone/>
              <a:defRPr sz="32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1pPr>
            <a:lvl2pPr marL="342900" indent="0" algn="ctr" defTabSz="342900" rtl="0" eaLnBrk="1" latinLnBrk="0" hangingPunct="1">
              <a:spcBef>
                <a:spcPct val="20000"/>
              </a:spcBef>
              <a:buFont typeface="Arial"/>
              <a:buNone/>
              <a:defRPr sz="28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2pPr>
            <a:lvl3pPr marL="685800" indent="0" algn="ctr" defTabSz="342900" rtl="0" eaLnBrk="1" latinLnBrk="0" hangingPunct="1">
              <a:spcBef>
                <a:spcPct val="20000"/>
              </a:spcBef>
              <a:buFont typeface="Arial"/>
              <a:buNone/>
              <a:defRPr sz="26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3pPr>
            <a:lvl4pPr marL="1028700" indent="0" algn="ctr" defTabSz="342900" rtl="0" eaLnBrk="1" latinLnBrk="0" hangingPunct="1">
              <a:spcBef>
                <a:spcPct val="20000"/>
              </a:spcBef>
              <a:buFont typeface="Arial"/>
              <a:buNone/>
              <a:defRPr sz="24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4pPr>
            <a:lvl5pPr marL="1371600" indent="0" algn="ctr" defTabSz="342900" rtl="0" eaLnBrk="1" latinLnBrk="0" hangingPunct="1">
              <a:spcBef>
                <a:spcPct val="20000"/>
              </a:spcBef>
              <a:buFont typeface="Arial"/>
              <a:buNone/>
              <a:defRPr sz="24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algn="r" fontAlgn="auto">
              <a:spcAft>
                <a:spcPts val="0"/>
              </a:spcAft>
              <a:defRPr/>
            </a:pPr>
            <a:r>
              <a:rPr lang="en-US" sz="1400" dirty="0">
                <a:ln w="3175">
                  <a:noFill/>
                </a:ln>
                <a:solidFill>
                  <a:schemeClr val="tx1"/>
                </a:solidFill>
                <a:effectLst/>
              </a:rPr>
              <a:t>By Stephen </a:t>
            </a:r>
            <a:r>
              <a:rPr lang="en-US" sz="1400" dirty="0" err="1">
                <a:ln w="3175">
                  <a:noFill/>
                </a:ln>
                <a:solidFill>
                  <a:schemeClr val="tx1"/>
                </a:solidFill>
                <a:effectLst/>
              </a:rPr>
              <a:t>Curto</a:t>
            </a:r>
            <a:endParaRPr lang="en-US" sz="1400" dirty="0">
              <a:ln w="3175">
                <a:noFill/>
              </a:ln>
              <a:solidFill>
                <a:schemeClr val="tx1"/>
              </a:solidFill>
              <a:effectLst/>
            </a:endParaRPr>
          </a:p>
          <a:p>
            <a:pPr algn="r" fontAlgn="auto">
              <a:spcAft>
                <a:spcPts val="0"/>
              </a:spcAft>
              <a:defRPr/>
            </a:pPr>
            <a:r>
              <a:rPr lang="en-US" sz="1400" dirty="0">
                <a:ln w="3175">
                  <a:noFill/>
                </a:ln>
                <a:solidFill>
                  <a:schemeClr val="tx1"/>
                </a:solidFill>
                <a:effectLst/>
              </a:rPr>
              <a:t>For </a:t>
            </a:r>
            <a:r>
              <a:rPr lang="en-US" sz="1400" dirty="0" err="1">
                <a:ln w="3175">
                  <a:noFill/>
                </a:ln>
                <a:solidFill>
                  <a:schemeClr val="tx1"/>
                </a:solidFill>
                <a:effectLst/>
              </a:rPr>
              <a:t>Homegroup</a:t>
            </a:r>
            <a:endParaRPr lang="en-US" sz="1400" dirty="0">
              <a:ln w="3175">
                <a:noFill/>
              </a:ln>
              <a:solidFill>
                <a:schemeClr val="tx1"/>
              </a:solidFill>
              <a:effectLst/>
            </a:endParaRPr>
          </a:p>
          <a:p>
            <a:pPr algn="r" fontAlgn="auto">
              <a:spcAft>
                <a:spcPts val="0"/>
              </a:spcAft>
              <a:defRPr/>
            </a:pPr>
            <a:r>
              <a:rPr lang="en-US" sz="1400" dirty="0">
                <a:ln w="3175">
                  <a:noFill/>
                </a:ln>
                <a:solidFill>
                  <a:schemeClr val="tx1"/>
                </a:solidFill>
                <a:effectLst/>
              </a:rPr>
              <a:t>June 2, 2019</a:t>
            </a:r>
          </a:p>
        </p:txBody>
      </p:sp>
      <p:pic>
        <p:nvPicPr>
          <p:cNvPr id="5" name="Picture 4" descr="logo2.jpg">
            <a:extLst>
              <a:ext uri="{FF2B5EF4-FFF2-40B4-BE49-F238E27FC236}">
                <a16:creationId xmlns:a16="http://schemas.microsoft.com/office/drawing/2014/main" id="{C5449825-B265-FA47-89B1-3FA2A9C9E4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90312" y="6056312"/>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618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DE9C6-A9C8-1041-B530-23B7672F6F2E}"/>
              </a:ext>
            </a:extLst>
          </p:cNvPr>
          <p:cNvSpPr>
            <a:spLocks noGrp="1"/>
          </p:cNvSpPr>
          <p:nvPr>
            <p:ph type="title"/>
          </p:nvPr>
        </p:nvSpPr>
        <p:spPr/>
        <p:txBody>
          <a:bodyPr>
            <a:normAutofit/>
          </a:bodyPr>
          <a:lstStyle/>
          <a:p>
            <a:r>
              <a:rPr lang="en-US" dirty="0"/>
              <a:t>What about the person in deepest darkest Africa? </a:t>
            </a:r>
          </a:p>
        </p:txBody>
      </p:sp>
      <p:sp>
        <p:nvSpPr>
          <p:cNvPr id="3" name="Content Placeholder 2">
            <a:extLst>
              <a:ext uri="{FF2B5EF4-FFF2-40B4-BE49-F238E27FC236}">
                <a16:creationId xmlns:a16="http://schemas.microsoft.com/office/drawing/2014/main" id="{BA14ACD8-7372-1142-B3AC-06B61D78EF76}"/>
              </a:ext>
            </a:extLst>
          </p:cNvPr>
          <p:cNvSpPr>
            <a:spLocks noGrp="1"/>
          </p:cNvSpPr>
          <p:nvPr>
            <p:ph idx="1"/>
          </p:nvPr>
        </p:nvSpPr>
        <p:spPr>
          <a:xfrm>
            <a:off x="838200" y="1825625"/>
            <a:ext cx="10515600" cy="4500224"/>
          </a:xfrm>
        </p:spPr>
        <p:txBody>
          <a:bodyPr>
            <a:normAutofit lnSpcReduction="10000"/>
          </a:bodyPr>
          <a:lstStyle/>
          <a:p>
            <a:r>
              <a:rPr lang="en-US" dirty="0"/>
              <a:t>There is always only one way to have eternal life: grace, through faith. It is the nature of this “faith” that needs to be discussed.</a:t>
            </a:r>
          </a:p>
          <a:p>
            <a:r>
              <a:rPr lang="en-US" dirty="0"/>
              <a:t>In EVERY DISPENSATION:</a:t>
            </a:r>
          </a:p>
          <a:p>
            <a:pPr lvl="1"/>
            <a:r>
              <a:rPr lang="en-US" dirty="0"/>
              <a:t>the </a:t>
            </a:r>
            <a:r>
              <a:rPr lang="en-US" i="1" dirty="0"/>
              <a:t>basis</a:t>
            </a:r>
            <a:r>
              <a:rPr lang="en-US" dirty="0"/>
              <a:t> of salvation is the death of Christ, a free gift from God.</a:t>
            </a:r>
          </a:p>
          <a:p>
            <a:pPr lvl="1"/>
            <a:r>
              <a:rPr lang="en-US" dirty="0"/>
              <a:t>the </a:t>
            </a:r>
            <a:r>
              <a:rPr lang="en-US" i="1" dirty="0"/>
              <a:t>requirement</a:t>
            </a:r>
            <a:r>
              <a:rPr lang="en-US" dirty="0"/>
              <a:t> for salvation is faith.</a:t>
            </a:r>
          </a:p>
          <a:p>
            <a:pPr lvl="1"/>
            <a:r>
              <a:rPr lang="en-US" dirty="0"/>
              <a:t>the </a:t>
            </a:r>
            <a:r>
              <a:rPr lang="en-US" i="1" dirty="0"/>
              <a:t>object</a:t>
            </a:r>
            <a:r>
              <a:rPr lang="en-US" dirty="0"/>
              <a:t> of the faith is God.</a:t>
            </a:r>
          </a:p>
          <a:p>
            <a:r>
              <a:rPr lang="en-US" dirty="0"/>
              <a:t>What CHANGES:</a:t>
            </a:r>
          </a:p>
          <a:p>
            <a:pPr lvl="1"/>
            <a:r>
              <a:rPr lang="en-US" dirty="0"/>
              <a:t>the </a:t>
            </a:r>
            <a:r>
              <a:rPr lang="en-US" i="1" dirty="0"/>
              <a:t>content</a:t>
            </a:r>
            <a:r>
              <a:rPr lang="en-US" dirty="0"/>
              <a:t> of the faith.</a:t>
            </a:r>
          </a:p>
          <a:p>
            <a:r>
              <a:rPr lang="en-US" dirty="0"/>
              <a:t>In other words, Every person who ever lived on earth is responsible for responding to the amount of revelation available to them with an equitable faith in the true triune God. </a:t>
            </a:r>
          </a:p>
        </p:txBody>
      </p:sp>
    </p:spTree>
    <p:extLst>
      <p:ext uri="{BB962C8B-B14F-4D97-AF65-F5344CB8AC3E}">
        <p14:creationId xmlns:p14="http://schemas.microsoft.com/office/powerpoint/2010/main" val="2396431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3576-D096-BF4F-99A5-07125A0BF186}"/>
              </a:ext>
            </a:extLst>
          </p:cNvPr>
          <p:cNvSpPr>
            <a:spLocks noGrp="1"/>
          </p:cNvSpPr>
          <p:nvPr>
            <p:ph type="title"/>
          </p:nvPr>
        </p:nvSpPr>
        <p:spPr/>
        <p:txBody>
          <a:bodyPr/>
          <a:lstStyle/>
          <a:p>
            <a:r>
              <a:rPr lang="en-US" dirty="0"/>
              <a:t>I Could Never Believe in a God Who…</a:t>
            </a:r>
          </a:p>
        </p:txBody>
      </p:sp>
      <p:sp>
        <p:nvSpPr>
          <p:cNvPr id="3" name="Content Placeholder 2">
            <a:extLst>
              <a:ext uri="{FF2B5EF4-FFF2-40B4-BE49-F238E27FC236}">
                <a16:creationId xmlns:a16="http://schemas.microsoft.com/office/drawing/2014/main" id="{E9786BF5-CD6D-9041-A977-3C7A8486F98F}"/>
              </a:ext>
            </a:extLst>
          </p:cNvPr>
          <p:cNvSpPr>
            <a:spLocks noGrp="1"/>
          </p:cNvSpPr>
          <p:nvPr>
            <p:ph idx="1"/>
          </p:nvPr>
        </p:nvSpPr>
        <p:spPr/>
        <p:txBody>
          <a:bodyPr/>
          <a:lstStyle/>
          <a:p>
            <a:pPr lvl="0"/>
            <a:r>
              <a:rPr lang="en-US" dirty="0"/>
              <a:t>Either God is, or he is not. </a:t>
            </a:r>
          </a:p>
          <a:p>
            <a:pPr lvl="0"/>
            <a:r>
              <a:rPr lang="en-US" dirty="0"/>
              <a:t>The nature of this God is either revealed in the Bible or it is not.</a:t>
            </a:r>
          </a:p>
          <a:p>
            <a:pPr lvl="0"/>
            <a:r>
              <a:rPr lang="en-US" dirty="0"/>
              <a:t>If He is, and his nature is revealed in the Bible, our opinion of his actions/nature is irrelevant. If he is omnipotent, it is unwise not to follow his direction.</a:t>
            </a:r>
          </a:p>
          <a:p>
            <a:pPr lvl="0"/>
            <a:r>
              <a:rPr lang="en-US" dirty="0"/>
              <a:t>So, are you saying you could never believe, or you could never believe?</a:t>
            </a:r>
          </a:p>
          <a:p>
            <a:endParaRPr lang="en-US" dirty="0"/>
          </a:p>
        </p:txBody>
      </p:sp>
    </p:spTree>
    <p:extLst>
      <p:ext uri="{BB962C8B-B14F-4D97-AF65-F5344CB8AC3E}">
        <p14:creationId xmlns:p14="http://schemas.microsoft.com/office/powerpoint/2010/main" val="1127402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3576-D096-BF4F-99A5-07125A0BF186}"/>
              </a:ext>
            </a:extLst>
          </p:cNvPr>
          <p:cNvSpPr>
            <a:spLocks noGrp="1"/>
          </p:cNvSpPr>
          <p:nvPr>
            <p:ph type="title"/>
          </p:nvPr>
        </p:nvSpPr>
        <p:spPr>
          <a:xfrm>
            <a:off x="838200" y="365125"/>
            <a:ext cx="10515600" cy="1325563"/>
          </a:xfrm>
        </p:spPr>
        <p:txBody>
          <a:bodyPr/>
          <a:lstStyle/>
          <a:p>
            <a:r>
              <a:rPr lang="en-US" dirty="0"/>
              <a:t>I Could Never Believe in a God Who…</a:t>
            </a:r>
          </a:p>
        </p:txBody>
      </p:sp>
      <p:sp>
        <p:nvSpPr>
          <p:cNvPr id="5" name="Oval 4">
            <a:extLst>
              <a:ext uri="{FF2B5EF4-FFF2-40B4-BE49-F238E27FC236}">
                <a16:creationId xmlns:a16="http://schemas.microsoft.com/office/drawing/2014/main" id="{7F543758-63D9-E24E-8425-2ED3762FFA97}"/>
              </a:ext>
            </a:extLst>
          </p:cNvPr>
          <p:cNvSpPr/>
          <p:nvPr/>
        </p:nvSpPr>
        <p:spPr>
          <a:xfrm>
            <a:off x="4262634" y="1690688"/>
            <a:ext cx="2507227" cy="1174477"/>
          </a:xfrm>
          <a:prstGeom prst="ellipse">
            <a:avLst/>
          </a:prstGeom>
          <a:solidFill>
            <a:schemeClr val="tx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Does God Exist?</a:t>
            </a:r>
          </a:p>
        </p:txBody>
      </p:sp>
      <p:sp>
        <p:nvSpPr>
          <p:cNvPr id="6" name="Oval 5">
            <a:extLst>
              <a:ext uri="{FF2B5EF4-FFF2-40B4-BE49-F238E27FC236}">
                <a16:creationId xmlns:a16="http://schemas.microsoft.com/office/drawing/2014/main" id="{AE781167-D2ED-D346-AF69-C75B828E30C0}"/>
              </a:ext>
            </a:extLst>
          </p:cNvPr>
          <p:cNvSpPr/>
          <p:nvPr/>
        </p:nvSpPr>
        <p:spPr>
          <a:xfrm>
            <a:off x="4262634" y="2638306"/>
            <a:ext cx="1150375" cy="728240"/>
          </a:xfrm>
          <a:prstGeom prst="ellipse">
            <a:avLst/>
          </a:prstGeom>
          <a:solidFill>
            <a:schemeClr val="tx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Yes</a:t>
            </a:r>
          </a:p>
        </p:txBody>
      </p:sp>
      <p:sp>
        <p:nvSpPr>
          <p:cNvPr id="7" name="Oval 6">
            <a:extLst>
              <a:ext uri="{FF2B5EF4-FFF2-40B4-BE49-F238E27FC236}">
                <a16:creationId xmlns:a16="http://schemas.microsoft.com/office/drawing/2014/main" id="{50CD920C-FB6F-1846-9B75-3CAFBC319FA7}"/>
              </a:ext>
            </a:extLst>
          </p:cNvPr>
          <p:cNvSpPr/>
          <p:nvPr/>
        </p:nvSpPr>
        <p:spPr>
          <a:xfrm>
            <a:off x="6426102" y="2126332"/>
            <a:ext cx="1246239" cy="728239"/>
          </a:xfrm>
          <a:prstGeom prst="ellipse">
            <a:avLst/>
          </a:prstGeom>
          <a:solidFill>
            <a:schemeClr val="tx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No</a:t>
            </a:r>
            <a:endParaRPr lang="en-US" sz="2400" dirty="0"/>
          </a:p>
        </p:txBody>
      </p:sp>
      <p:sp>
        <p:nvSpPr>
          <p:cNvPr id="8" name="Oval 7">
            <a:extLst>
              <a:ext uri="{FF2B5EF4-FFF2-40B4-BE49-F238E27FC236}">
                <a16:creationId xmlns:a16="http://schemas.microsoft.com/office/drawing/2014/main" id="{14714E66-11AD-1640-B637-A3E3E9B7254D}"/>
              </a:ext>
            </a:extLst>
          </p:cNvPr>
          <p:cNvSpPr/>
          <p:nvPr/>
        </p:nvSpPr>
        <p:spPr>
          <a:xfrm>
            <a:off x="8364440" y="1969101"/>
            <a:ext cx="2171701" cy="1344842"/>
          </a:xfrm>
          <a:prstGeom prst="ellipse">
            <a:avLst/>
          </a:prstGeom>
          <a:solidFill>
            <a:schemeClr val="tx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Oh well. Do what you want.</a:t>
            </a:r>
          </a:p>
        </p:txBody>
      </p:sp>
      <p:sp>
        <p:nvSpPr>
          <p:cNvPr id="9" name="Oval 8">
            <a:extLst>
              <a:ext uri="{FF2B5EF4-FFF2-40B4-BE49-F238E27FC236}">
                <a16:creationId xmlns:a16="http://schemas.microsoft.com/office/drawing/2014/main" id="{3AEB23A6-B86C-8D4C-9F9E-2719426D4A8F}"/>
              </a:ext>
            </a:extLst>
          </p:cNvPr>
          <p:cNvSpPr/>
          <p:nvPr/>
        </p:nvSpPr>
        <p:spPr>
          <a:xfrm>
            <a:off x="4582753" y="3080027"/>
            <a:ext cx="3156154" cy="1174477"/>
          </a:xfrm>
          <a:prstGeom prst="ellipse">
            <a:avLst/>
          </a:prstGeom>
          <a:solidFill>
            <a:schemeClr val="tx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Can he Reveal himself to us?</a:t>
            </a:r>
          </a:p>
        </p:txBody>
      </p:sp>
      <p:sp>
        <p:nvSpPr>
          <p:cNvPr id="10" name="Oval 9">
            <a:extLst>
              <a:ext uri="{FF2B5EF4-FFF2-40B4-BE49-F238E27FC236}">
                <a16:creationId xmlns:a16="http://schemas.microsoft.com/office/drawing/2014/main" id="{1BCB21A9-CDEC-3948-A5BA-6461A3E8D009}"/>
              </a:ext>
            </a:extLst>
          </p:cNvPr>
          <p:cNvSpPr/>
          <p:nvPr/>
        </p:nvSpPr>
        <p:spPr>
          <a:xfrm>
            <a:off x="5284353" y="4070826"/>
            <a:ext cx="1150375" cy="728240"/>
          </a:xfrm>
          <a:prstGeom prst="ellipse">
            <a:avLst/>
          </a:prstGeom>
          <a:solidFill>
            <a:schemeClr val="tx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Yes</a:t>
            </a:r>
          </a:p>
        </p:txBody>
      </p:sp>
      <p:sp>
        <p:nvSpPr>
          <p:cNvPr id="11" name="Oval 10">
            <a:extLst>
              <a:ext uri="{FF2B5EF4-FFF2-40B4-BE49-F238E27FC236}">
                <a16:creationId xmlns:a16="http://schemas.microsoft.com/office/drawing/2014/main" id="{3FD78D03-E56B-FD41-AC9D-BC379DB45023}"/>
              </a:ext>
            </a:extLst>
          </p:cNvPr>
          <p:cNvSpPr/>
          <p:nvPr/>
        </p:nvSpPr>
        <p:spPr>
          <a:xfrm>
            <a:off x="7483443" y="3289998"/>
            <a:ext cx="1246239" cy="728239"/>
          </a:xfrm>
          <a:prstGeom prst="ellipse">
            <a:avLst/>
          </a:prstGeom>
          <a:solidFill>
            <a:schemeClr val="tx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No</a:t>
            </a:r>
            <a:endParaRPr lang="en-US" sz="2400" dirty="0"/>
          </a:p>
        </p:txBody>
      </p:sp>
      <p:sp>
        <p:nvSpPr>
          <p:cNvPr id="12" name="Oval 11">
            <a:extLst>
              <a:ext uri="{FF2B5EF4-FFF2-40B4-BE49-F238E27FC236}">
                <a16:creationId xmlns:a16="http://schemas.microsoft.com/office/drawing/2014/main" id="{D62A8CCE-849F-AF44-A9CF-EADF7539BCDC}"/>
              </a:ext>
            </a:extLst>
          </p:cNvPr>
          <p:cNvSpPr/>
          <p:nvPr/>
        </p:nvSpPr>
        <p:spPr>
          <a:xfrm>
            <a:off x="5859541" y="4434946"/>
            <a:ext cx="3414251" cy="1174477"/>
          </a:xfrm>
          <a:prstGeom prst="ellipse">
            <a:avLst/>
          </a:prstGeom>
          <a:solidFill>
            <a:schemeClr val="tx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Has He Revealed himself to us?</a:t>
            </a:r>
          </a:p>
        </p:txBody>
      </p:sp>
      <p:sp>
        <p:nvSpPr>
          <p:cNvPr id="13" name="Oval 12">
            <a:extLst>
              <a:ext uri="{FF2B5EF4-FFF2-40B4-BE49-F238E27FC236}">
                <a16:creationId xmlns:a16="http://schemas.microsoft.com/office/drawing/2014/main" id="{7FFAD2F2-2456-954F-8B00-7D6D1649BD32}"/>
              </a:ext>
            </a:extLst>
          </p:cNvPr>
          <p:cNvSpPr/>
          <p:nvPr/>
        </p:nvSpPr>
        <p:spPr>
          <a:xfrm>
            <a:off x="6588532" y="5425745"/>
            <a:ext cx="1150375" cy="728240"/>
          </a:xfrm>
          <a:prstGeom prst="ellipse">
            <a:avLst/>
          </a:prstGeom>
          <a:solidFill>
            <a:schemeClr val="tx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Yes</a:t>
            </a:r>
          </a:p>
        </p:txBody>
      </p:sp>
      <p:sp>
        <p:nvSpPr>
          <p:cNvPr id="14" name="Oval 13">
            <a:extLst>
              <a:ext uri="{FF2B5EF4-FFF2-40B4-BE49-F238E27FC236}">
                <a16:creationId xmlns:a16="http://schemas.microsoft.com/office/drawing/2014/main" id="{2143D551-48A6-EE4A-9B25-F2ECB94E3C62}"/>
              </a:ext>
            </a:extLst>
          </p:cNvPr>
          <p:cNvSpPr/>
          <p:nvPr/>
        </p:nvSpPr>
        <p:spPr>
          <a:xfrm>
            <a:off x="8922727" y="4928916"/>
            <a:ext cx="1246239" cy="728239"/>
          </a:xfrm>
          <a:prstGeom prst="ellipse">
            <a:avLst/>
          </a:prstGeom>
          <a:solidFill>
            <a:schemeClr val="tx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No</a:t>
            </a:r>
            <a:endParaRPr lang="en-US" sz="2400" dirty="0"/>
          </a:p>
        </p:txBody>
      </p:sp>
      <p:sp>
        <p:nvSpPr>
          <p:cNvPr id="15" name="Oval 14">
            <a:extLst>
              <a:ext uri="{FF2B5EF4-FFF2-40B4-BE49-F238E27FC236}">
                <a16:creationId xmlns:a16="http://schemas.microsoft.com/office/drawing/2014/main" id="{46A2F2EC-F1CA-3A44-AB3E-9514E133C670}"/>
              </a:ext>
            </a:extLst>
          </p:cNvPr>
          <p:cNvSpPr/>
          <p:nvPr/>
        </p:nvSpPr>
        <p:spPr>
          <a:xfrm>
            <a:off x="1099763" y="4262019"/>
            <a:ext cx="4052118" cy="2299714"/>
          </a:xfrm>
          <a:prstGeom prst="ellipse">
            <a:avLst/>
          </a:prstGeom>
          <a:solidFill>
            <a:schemeClr val="tx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Find and follow that revelation.</a:t>
            </a:r>
          </a:p>
        </p:txBody>
      </p:sp>
      <p:sp>
        <p:nvSpPr>
          <p:cNvPr id="16" name="Content Placeholder 2">
            <a:extLst>
              <a:ext uri="{FF2B5EF4-FFF2-40B4-BE49-F238E27FC236}">
                <a16:creationId xmlns:a16="http://schemas.microsoft.com/office/drawing/2014/main" id="{882A91D4-616D-D941-8FB0-1FD5E2FC07DE}"/>
              </a:ext>
            </a:extLst>
          </p:cNvPr>
          <p:cNvSpPr txBox="1">
            <a:spLocks/>
          </p:cNvSpPr>
          <p:nvPr/>
        </p:nvSpPr>
        <p:spPr>
          <a:xfrm>
            <a:off x="838200" y="2757990"/>
            <a:ext cx="3119020" cy="1312836"/>
          </a:xfrm>
          <a:prstGeom prst="rect">
            <a:avLst/>
          </a:prstGeom>
          <a:solidFill>
            <a:schemeClr val="bg1">
              <a:alpha val="43000"/>
            </a:schemeClr>
          </a:solidFill>
          <a:ln>
            <a:solidFill>
              <a:schemeClr val="tx1"/>
            </a:solidFill>
          </a:ln>
        </p:spPr>
        <p:txBody>
          <a:bodyPr vert="horz" lIns="274320" tIns="182880" rIns="182880" bIns="45720" rtlCol="0">
            <a:normAutofit/>
          </a:bodyPr>
          <a:lstStyle>
            <a:lvl1pPr marL="228600" indent="-228600" algn="l" defTabSz="914400" rtl="0" eaLnBrk="1" latinLnBrk="0" hangingPunct="1">
              <a:lnSpc>
                <a:spcPct val="90000"/>
              </a:lnSpc>
              <a:spcBef>
                <a:spcPts val="1000"/>
              </a:spcBef>
              <a:buFont typeface="Arial"/>
              <a:buChar char="•"/>
              <a:defRPr sz="3600" kern="1200">
                <a:solidFill>
                  <a:schemeClr val="tx1"/>
                </a:solidFill>
                <a:effectLst>
                  <a:outerShdw blurRad="38100" dist="38100" dir="2700000" algn="tl" rotWithShape="0">
                    <a:schemeClr val="tx1">
                      <a:lumMod val="50000"/>
                      <a:lumOff val="50000"/>
                      <a:alpha val="62000"/>
                    </a:schemeClr>
                  </a:outerShdw>
                </a:effectLst>
                <a:latin typeface="Beirut" charset="-78"/>
                <a:ea typeface="Beirut" charset="-78"/>
                <a:cs typeface="Beirut" charset="-78"/>
              </a:defRPr>
            </a:lvl1pPr>
            <a:lvl2pPr marL="685800" indent="-228600" algn="l" defTabSz="914400" rtl="0" eaLnBrk="1" latinLnBrk="0" hangingPunct="1">
              <a:lnSpc>
                <a:spcPct val="90000"/>
              </a:lnSpc>
              <a:spcBef>
                <a:spcPts val="500"/>
              </a:spcBef>
              <a:buFont typeface="Arial"/>
              <a:buChar char="•"/>
              <a:defRPr sz="3200" kern="1200">
                <a:solidFill>
                  <a:schemeClr val="tx1"/>
                </a:solidFill>
                <a:effectLst>
                  <a:outerShdw blurRad="38100" dist="38100" dir="2700000" algn="tl" rotWithShape="0">
                    <a:schemeClr val="tx1">
                      <a:lumMod val="50000"/>
                      <a:lumOff val="50000"/>
                      <a:alpha val="62000"/>
                    </a:schemeClr>
                  </a:outerShdw>
                </a:effectLst>
                <a:latin typeface="Beirut" charset="-78"/>
                <a:ea typeface="Beirut" charset="-78"/>
                <a:cs typeface="Beirut" charset="-78"/>
              </a:defRPr>
            </a:lvl2pPr>
            <a:lvl3pPr marL="1143000" indent="-228600" algn="l" defTabSz="914400" rtl="0" eaLnBrk="1" latinLnBrk="0" hangingPunct="1">
              <a:lnSpc>
                <a:spcPct val="90000"/>
              </a:lnSpc>
              <a:spcBef>
                <a:spcPts val="500"/>
              </a:spcBef>
              <a:buFont typeface="Arial"/>
              <a:buChar char="•"/>
              <a:defRPr sz="2800" kern="1200">
                <a:solidFill>
                  <a:schemeClr val="tx1"/>
                </a:solidFill>
                <a:effectLst>
                  <a:outerShdw blurRad="38100" dist="38100" dir="2700000" algn="tl" rotWithShape="0">
                    <a:schemeClr val="tx1">
                      <a:lumMod val="50000"/>
                      <a:lumOff val="50000"/>
                      <a:alpha val="62000"/>
                    </a:schemeClr>
                  </a:outerShdw>
                </a:effectLst>
                <a:latin typeface="Beirut" charset="-78"/>
                <a:ea typeface="Beirut" charset="-78"/>
                <a:cs typeface="Beirut" charset="-78"/>
              </a:defRPr>
            </a:lvl3pPr>
            <a:lvl4pPr marL="1600200" indent="-228600" algn="l" defTabSz="914400" rtl="0" eaLnBrk="1" latinLnBrk="0" hangingPunct="1">
              <a:lnSpc>
                <a:spcPct val="90000"/>
              </a:lnSpc>
              <a:spcBef>
                <a:spcPts val="500"/>
              </a:spcBef>
              <a:buFont typeface="Arial"/>
              <a:buChar char="•"/>
              <a:defRPr sz="2400" kern="1200">
                <a:solidFill>
                  <a:schemeClr val="tx1"/>
                </a:solidFill>
                <a:effectLst>
                  <a:outerShdw blurRad="38100" dist="38100" dir="2700000" algn="tl" rotWithShape="0">
                    <a:schemeClr val="tx1">
                      <a:lumMod val="50000"/>
                      <a:lumOff val="50000"/>
                      <a:alpha val="62000"/>
                    </a:schemeClr>
                  </a:outerShdw>
                </a:effectLst>
                <a:latin typeface="Beirut" charset="-78"/>
                <a:ea typeface="Beirut" charset="-78"/>
                <a:cs typeface="Beirut" charset="-78"/>
              </a:defRPr>
            </a:lvl4pPr>
            <a:lvl5pPr marL="2057400" indent="-228600" algn="l" defTabSz="914400" rtl="0" eaLnBrk="1" latinLnBrk="0" hangingPunct="1">
              <a:lnSpc>
                <a:spcPct val="90000"/>
              </a:lnSpc>
              <a:spcBef>
                <a:spcPts val="500"/>
              </a:spcBef>
              <a:buFont typeface="Arial"/>
              <a:buChar char="•"/>
              <a:defRPr sz="2400" kern="1200">
                <a:solidFill>
                  <a:schemeClr val="tx1"/>
                </a:solidFill>
                <a:effectLst>
                  <a:outerShdw blurRad="38100" dist="38100" dir="2700000" algn="tl" rotWithShape="0">
                    <a:schemeClr val="tx1">
                      <a:lumMod val="50000"/>
                      <a:lumOff val="50000"/>
                      <a:alpha val="62000"/>
                    </a:schemeClr>
                  </a:outerShdw>
                </a:effectLst>
                <a:latin typeface="Beirut" charset="-78"/>
                <a:ea typeface="Beirut" charset="-78"/>
                <a:cs typeface="Beirut" charset="-78"/>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latin typeface="+mn-lt"/>
              </a:rPr>
              <a:t>HOW SHOULD I LIVE?</a:t>
            </a:r>
          </a:p>
          <a:p>
            <a:endParaRPr lang="en-US" dirty="0"/>
          </a:p>
        </p:txBody>
      </p:sp>
      <p:cxnSp>
        <p:nvCxnSpPr>
          <p:cNvPr id="17" name="Straight Arrow Connector 16">
            <a:extLst>
              <a:ext uri="{FF2B5EF4-FFF2-40B4-BE49-F238E27FC236}">
                <a16:creationId xmlns:a16="http://schemas.microsoft.com/office/drawing/2014/main" id="{3A35C015-8725-CD4B-A1B2-107BA823B11F}"/>
              </a:ext>
            </a:extLst>
          </p:cNvPr>
          <p:cNvCxnSpPr>
            <a:endCxn id="8" idx="2"/>
          </p:cNvCxnSpPr>
          <p:nvPr/>
        </p:nvCxnSpPr>
        <p:spPr>
          <a:xfrm>
            <a:off x="7672341" y="2550265"/>
            <a:ext cx="692099" cy="91257"/>
          </a:xfrm>
          <a:prstGeom prst="straightConnector1">
            <a:avLst/>
          </a:prstGeom>
          <a:ln w="635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39C2001-C89E-174D-92A8-51988BA3BF69}"/>
              </a:ext>
            </a:extLst>
          </p:cNvPr>
          <p:cNvCxnSpPr>
            <a:endCxn id="5" idx="2"/>
          </p:cNvCxnSpPr>
          <p:nvPr/>
        </p:nvCxnSpPr>
        <p:spPr>
          <a:xfrm flipV="1">
            <a:off x="3639863" y="2277927"/>
            <a:ext cx="622771" cy="469230"/>
          </a:xfrm>
          <a:prstGeom prst="straightConnector1">
            <a:avLst/>
          </a:prstGeom>
          <a:ln w="635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BE5AEF-0E5E-DC4D-A930-67EFEF3FF6E7}"/>
              </a:ext>
            </a:extLst>
          </p:cNvPr>
          <p:cNvCxnSpPr/>
          <p:nvPr/>
        </p:nvCxnSpPr>
        <p:spPr>
          <a:xfrm flipV="1">
            <a:off x="8643243" y="3199820"/>
            <a:ext cx="279484" cy="466270"/>
          </a:xfrm>
          <a:prstGeom prst="straightConnector1">
            <a:avLst/>
          </a:prstGeom>
          <a:ln w="635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6AE36E6-58D1-784D-875C-683CC217AF85}"/>
              </a:ext>
            </a:extLst>
          </p:cNvPr>
          <p:cNvCxnSpPr/>
          <p:nvPr/>
        </p:nvCxnSpPr>
        <p:spPr>
          <a:xfrm flipH="1" flipV="1">
            <a:off x="9634018" y="3313943"/>
            <a:ext cx="67950" cy="1614975"/>
          </a:xfrm>
          <a:prstGeom prst="straightConnector1">
            <a:avLst/>
          </a:prstGeom>
          <a:ln w="635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B28E919-FD35-7645-A847-5E9AFC103F8B}"/>
              </a:ext>
            </a:extLst>
          </p:cNvPr>
          <p:cNvCxnSpPr/>
          <p:nvPr/>
        </p:nvCxnSpPr>
        <p:spPr>
          <a:xfrm flipH="1" flipV="1">
            <a:off x="5151881" y="5657155"/>
            <a:ext cx="1595225" cy="361052"/>
          </a:xfrm>
          <a:prstGeom prst="straightConnector1">
            <a:avLst/>
          </a:prstGeom>
          <a:ln w="635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870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5897C-E9B5-5F48-87EF-7BBFD47142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49080E-26D5-0648-ABDD-2939A5354E5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8553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79FA-F3EA-E54C-BDD5-456E4C815D74}"/>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7606E01D-0EC2-3847-ADD5-BA35F7F6317A}"/>
              </a:ext>
            </a:extLst>
          </p:cNvPr>
          <p:cNvSpPr>
            <a:spLocks noGrp="1"/>
          </p:cNvSpPr>
          <p:nvPr>
            <p:ph idx="1"/>
          </p:nvPr>
        </p:nvSpPr>
        <p:spPr/>
        <p:txBody>
          <a:bodyPr/>
          <a:lstStyle/>
          <a:p>
            <a:r>
              <a:rPr lang="en-US" dirty="0"/>
              <a:t>What is the gospel?</a:t>
            </a:r>
          </a:p>
          <a:p>
            <a:r>
              <a:rPr lang="en-US" dirty="0"/>
              <a:t>What is evangelism?</a:t>
            </a:r>
          </a:p>
          <a:p>
            <a:r>
              <a:rPr lang="en-US" dirty="0"/>
              <a:t>What questions do people usually ask in response to the gospel message?</a:t>
            </a:r>
          </a:p>
          <a:p>
            <a:r>
              <a:rPr lang="en-US" dirty="0"/>
              <a:t>What questions do people usually ask concerning Christianity as a whole?</a:t>
            </a:r>
          </a:p>
          <a:p>
            <a:endParaRPr lang="en-US" dirty="0"/>
          </a:p>
          <a:p>
            <a:endParaRPr lang="en-US" dirty="0"/>
          </a:p>
        </p:txBody>
      </p:sp>
    </p:spTree>
    <p:extLst>
      <p:ext uri="{BB962C8B-B14F-4D97-AF65-F5344CB8AC3E}">
        <p14:creationId xmlns:p14="http://schemas.microsoft.com/office/powerpoint/2010/main" val="3282586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79FA-F3EA-E54C-BDD5-456E4C815D74}"/>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7606E01D-0EC2-3847-ADD5-BA35F7F6317A}"/>
              </a:ext>
            </a:extLst>
          </p:cNvPr>
          <p:cNvSpPr>
            <a:spLocks noGrp="1"/>
          </p:cNvSpPr>
          <p:nvPr>
            <p:ph idx="1"/>
          </p:nvPr>
        </p:nvSpPr>
        <p:spPr/>
        <p:txBody>
          <a:bodyPr/>
          <a:lstStyle/>
          <a:p>
            <a:r>
              <a:rPr lang="en-US" dirty="0"/>
              <a:t>What is the gospel?</a:t>
            </a:r>
          </a:p>
          <a:p>
            <a:pPr lvl="1"/>
            <a:r>
              <a:rPr lang="en-US" dirty="0"/>
              <a:t>Christ died and rose from the dead to pay the penalty of our sins. </a:t>
            </a:r>
          </a:p>
          <a:p>
            <a:r>
              <a:rPr lang="en-US" dirty="0"/>
              <a:t>What is evangelism?</a:t>
            </a:r>
          </a:p>
          <a:p>
            <a:r>
              <a:rPr lang="en-US" dirty="0"/>
              <a:t>What questions do people usually ask in response to the gospel message?</a:t>
            </a:r>
          </a:p>
          <a:p>
            <a:r>
              <a:rPr lang="en-US" dirty="0"/>
              <a:t>What questions do people usually ask concerning Christianity as a whole?</a:t>
            </a:r>
          </a:p>
          <a:p>
            <a:endParaRPr lang="en-US" dirty="0"/>
          </a:p>
          <a:p>
            <a:endParaRPr lang="en-US" dirty="0"/>
          </a:p>
        </p:txBody>
      </p:sp>
    </p:spTree>
    <p:extLst>
      <p:ext uri="{BB962C8B-B14F-4D97-AF65-F5344CB8AC3E}">
        <p14:creationId xmlns:p14="http://schemas.microsoft.com/office/powerpoint/2010/main" val="3212330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79FA-F3EA-E54C-BDD5-456E4C815D74}"/>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7606E01D-0EC2-3847-ADD5-BA35F7F6317A}"/>
              </a:ext>
            </a:extLst>
          </p:cNvPr>
          <p:cNvSpPr>
            <a:spLocks noGrp="1"/>
          </p:cNvSpPr>
          <p:nvPr>
            <p:ph idx="1"/>
          </p:nvPr>
        </p:nvSpPr>
        <p:spPr/>
        <p:txBody>
          <a:bodyPr/>
          <a:lstStyle/>
          <a:p>
            <a:r>
              <a:rPr lang="en-US" dirty="0"/>
              <a:t>What is the gospel?</a:t>
            </a:r>
          </a:p>
          <a:p>
            <a:pPr lvl="1"/>
            <a:r>
              <a:rPr lang="en-US" dirty="0"/>
              <a:t>Christ died and rose from the dead to pay the penalty of our sins. </a:t>
            </a:r>
          </a:p>
          <a:p>
            <a:r>
              <a:rPr lang="en-US" dirty="0"/>
              <a:t>What is evangelism?</a:t>
            </a:r>
          </a:p>
          <a:p>
            <a:pPr lvl="1"/>
            <a:r>
              <a:rPr lang="en-US" dirty="0"/>
              <a:t>Preaching the gospel, and calling people to repentance and faith in Christ to do so. </a:t>
            </a:r>
          </a:p>
          <a:p>
            <a:r>
              <a:rPr lang="en-US" dirty="0"/>
              <a:t>What questions do people usually ask in response to the gospel message?</a:t>
            </a:r>
          </a:p>
          <a:p>
            <a:r>
              <a:rPr lang="en-US" dirty="0"/>
              <a:t>What questions do people usually ask concerning Christianity as a whole?</a:t>
            </a:r>
          </a:p>
          <a:p>
            <a:endParaRPr lang="en-US" dirty="0"/>
          </a:p>
          <a:p>
            <a:endParaRPr lang="en-US" dirty="0"/>
          </a:p>
        </p:txBody>
      </p:sp>
    </p:spTree>
    <p:extLst>
      <p:ext uri="{BB962C8B-B14F-4D97-AF65-F5344CB8AC3E}">
        <p14:creationId xmlns:p14="http://schemas.microsoft.com/office/powerpoint/2010/main" val="1044360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FD382-160C-F549-975A-A4B99E0A338A}"/>
              </a:ext>
            </a:extLst>
          </p:cNvPr>
          <p:cNvSpPr>
            <a:spLocks noGrp="1"/>
          </p:cNvSpPr>
          <p:nvPr>
            <p:ph type="title"/>
          </p:nvPr>
        </p:nvSpPr>
        <p:spPr/>
        <p:txBody>
          <a:bodyPr/>
          <a:lstStyle/>
          <a:p>
            <a:r>
              <a:rPr lang="en-US" dirty="0"/>
              <a:t>Questions of Christianity</a:t>
            </a:r>
          </a:p>
        </p:txBody>
      </p:sp>
      <p:sp>
        <p:nvSpPr>
          <p:cNvPr id="3" name="Content Placeholder 2">
            <a:extLst>
              <a:ext uri="{FF2B5EF4-FFF2-40B4-BE49-F238E27FC236}">
                <a16:creationId xmlns:a16="http://schemas.microsoft.com/office/drawing/2014/main" id="{FAA6D5A9-7F94-754C-91DA-9E98E7FC4AD5}"/>
              </a:ext>
            </a:extLst>
          </p:cNvPr>
          <p:cNvSpPr>
            <a:spLocks noGrp="1"/>
          </p:cNvSpPr>
          <p:nvPr>
            <p:ph idx="1"/>
          </p:nvPr>
        </p:nvSpPr>
        <p:spPr/>
        <p:txBody>
          <a:bodyPr/>
          <a:lstStyle/>
          <a:p>
            <a:r>
              <a:rPr lang="en-US" dirty="0"/>
              <a:t>How can a good and loving God allow suffering?</a:t>
            </a:r>
          </a:p>
          <a:p>
            <a:r>
              <a:rPr lang="en-US" dirty="0"/>
              <a:t>What makes Christianity better/different/the right religion?</a:t>
            </a:r>
          </a:p>
          <a:p>
            <a:r>
              <a:rPr lang="en-US" dirty="0"/>
              <a:t>What about the person in deepest darkest Africa? </a:t>
            </a:r>
          </a:p>
          <a:p>
            <a:r>
              <a:rPr lang="en-US" dirty="0"/>
              <a:t>I could never believe in a God who… </a:t>
            </a:r>
          </a:p>
          <a:p>
            <a:endParaRPr lang="en-US" dirty="0"/>
          </a:p>
          <a:p>
            <a:endParaRPr lang="en-US" dirty="0"/>
          </a:p>
        </p:txBody>
      </p:sp>
    </p:spTree>
    <p:extLst>
      <p:ext uri="{BB962C8B-B14F-4D97-AF65-F5344CB8AC3E}">
        <p14:creationId xmlns:p14="http://schemas.microsoft.com/office/powerpoint/2010/main" val="1784814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0C529-78BF-7C4B-91E5-CFAC7ACD1E8B}"/>
              </a:ext>
            </a:extLst>
          </p:cNvPr>
          <p:cNvSpPr>
            <a:spLocks noGrp="1"/>
          </p:cNvSpPr>
          <p:nvPr>
            <p:ph type="title"/>
          </p:nvPr>
        </p:nvSpPr>
        <p:spPr/>
        <p:txBody>
          <a:bodyPr/>
          <a:lstStyle/>
          <a:p>
            <a:r>
              <a:rPr lang="en-US" dirty="0"/>
              <a:t>How can a good and loving God allow suffering?</a:t>
            </a:r>
          </a:p>
        </p:txBody>
      </p:sp>
      <p:sp>
        <p:nvSpPr>
          <p:cNvPr id="3" name="Content Placeholder 2">
            <a:extLst>
              <a:ext uri="{FF2B5EF4-FFF2-40B4-BE49-F238E27FC236}">
                <a16:creationId xmlns:a16="http://schemas.microsoft.com/office/drawing/2014/main" id="{32D842E3-472A-3940-B487-0C0DEE78C20F}"/>
              </a:ext>
            </a:extLst>
          </p:cNvPr>
          <p:cNvSpPr>
            <a:spLocks noGrp="1"/>
          </p:cNvSpPr>
          <p:nvPr>
            <p:ph idx="1"/>
          </p:nvPr>
        </p:nvSpPr>
        <p:spPr/>
        <p:txBody>
          <a:bodyPr/>
          <a:lstStyle/>
          <a:p>
            <a:r>
              <a:rPr lang="en-US" dirty="0"/>
              <a:t>Conclusions from Job</a:t>
            </a:r>
          </a:p>
          <a:p>
            <a:pPr lvl="1"/>
            <a:r>
              <a:rPr lang="en-US" dirty="0"/>
              <a:t>Suffering comes to those who are righteous in God’s sight.</a:t>
            </a:r>
          </a:p>
          <a:p>
            <a:pPr lvl="1"/>
            <a:r>
              <a:rPr lang="en-US" dirty="0"/>
              <a:t>Suffering is not always a sort of cosmic punishment for evil.</a:t>
            </a:r>
          </a:p>
          <a:p>
            <a:pPr lvl="1"/>
            <a:r>
              <a:rPr lang="en-US" dirty="0"/>
              <a:t>God is not obligated to explain his reasons for allowing suffering. </a:t>
            </a:r>
          </a:p>
          <a:p>
            <a:r>
              <a:rPr lang="en-US" dirty="0"/>
              <a:t>Romans 5:1-5 &amp; James 1:1-5</a:t>
            </a:r>
          </a:p>
          <a:p>
            <a:pPr lvl="1"/>
            <a:r>
              <a:rPr lang="en-US" dirty="0"/>
              <a:t>Suffering is a means of producing character for the Christian</a:t>
            </a:r>
          </a:p>
          <a:p>
            <a:pPr lvl="1"/>
            <a:r>
              <a:rPr lang="en-US" dirty="0"/>
              <a:t>Suffering is to be expected for the Christian</a:t>
            </a:r>
          </a:p>
          <a:p>
            <a:endParaRPr lang="en-US" dirty="0"/>
          </a:p>
        </p:txBody>
      </p:sp>
    </p:spTree>
    <p:extLst>
      <p:ext uri="{BB962C8B-B14F-4D97-AF65-F5344CB8AC3E}">
        <p14:creationId xmlns:p14="http://schemas.microsoft.com/office/powerpoint/2010/main" val="3629682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30D7D-51C1-3F41-9E1E-BAE0AB937F0F}"/>
              </a:ext>
            </a:extLst>
          </p:cNvPr>
          <p:cNvSpPr>
            <a:spLocks noGrp="1"/>
          </p:cNvSpPr>
          <p:nvPr>
            <p:ph type="title"/>
          </p:nvPr>
        </p:nvSpPr>
        <p:spPr/>
        <p:txBody>
          <a:bodyPr>
            <a:normAutofit/>
          </a:bodyPr>
          <a:lstStyle/>
          <a:p>
            <a:r>
              <a:rPr lang="en-US" dirty="0"/>
              <a:t>How can a good and loving God allow suffering?</a:t>
            </a:r>
          </a:p>
        </p:txBody>
      </p:sp>
      <p:sp>
        <p:nvSpPr>
          <p:cNvPr id="3" name="Content Placeholder 2">
            <a:extLst>
              <a:ext uri="{FF2B5EF4-FFF2-40B4-BE49-F238E27FC236}">
                <a16:creationId xmlns:a16="http://schemas.microsoft.com/office/drawing/2014/main" id="{63BA30CF-B689-7047-AADF-5BAD2E0C359B}"/>
              </a:ext>
            </a:extLst>
          </p:cNvPr>
          <p:cNvSpPr>
            <a:spLocks noGrp="1"/>
          </p:cNvSpPr>
          <p:nvPr>
            <p:ph idx="1"/>
          </p:nvPr>
        </p:nvSpPr>
        <p:spPr/>
        <p:txBody>
          <a:bodyPr/>
          <a:lstStyle/>
          <a:p>
            <a:r>
              <a:rPr lang="en-US" dirty="0"/>
              <a:t>God is responsible for evil, and claims he will eradicate it. If he does do so, then his actions are completely consistent with an omnipotent and omnibenevolent being. Since humans are bound by time, we have not yet enough information to say whether the problem of evil is valid or invalid. We await the resurrection. </a:t>
            </a:r>
          </a:p>
          <a:p>
            <a:r>
              <a:rPr lang="en-US" dirty="0"/>
              <a:t>Further, God indirectly perpetrated the worst evil on earth (undeserved torture unto death) against himself (the Father against the son, through the Romans/Jews), thereby vindicating Himself from any claim toward injustice or inequity. I.e. You can’t say, “You don’t know this kind of pain/suffering.”</a:t>
            </a:r>
          </a:p>
        </p:txBody>
      </p:sp>
    </p:spTree>
    <p:extLst>
      <p:ext uri="{BB962C8B-B14F-4D97-AF65-F5344CB8AC3E}">
        <p14:creationId xmlns:p14="http://schemas.microsoft.com/office/powerpoint/2010/main" val="4172888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30D7D-51C1-3F41-9E1E-BAE0AB937F0F}"/>
              </a:ext>
            </a:extLst>
          </p:cNvPr>
          <p:cNvSpPr>
            <a:spLocks noGrp="1"/>
          </p:cNvSpPr>
          <p:nvPr>
            <p:ph type="title"/>
          </p:nvPr>
        </p:nvSpPr>
        <p:spPr/>
        <p:txBody>
          <a:bodyPr>
            <a:normAutofit/>
          </a:bodyPr>
          <a:lstStyle/>
          <a:p>
            <a:r>
              <a:rPr lang="en-US" dirty="0"/>
              <a:t>How can a good and loving God allow suffering?</a:t>
            </a:r>
          </a:p>
        </p:txBody>
      </p:sp>
      <p:sp>
        <p:nvSpPr>
          <p:cNvPr id="3" name="Content Placeholder 2">
            <a:extLst>
              <a:ext uri="{FF2B5EF4-FFF2-40B4-BE49-F238E27FC236}">
                <a16:creationId xmlns:a16="http://schemas.microsoft.com/office/drawing/2014/main" id="{63BA30CF-B689-7047-AADF-5BAD2E0C359B}"/>
              </a:ext>
            </a:extLst>
          </p:cNvPr>
          <p:cNvSpPr>
            <a:spLocks noGrp="1"/>
          </p:cNvSpPr>
          <p:nvPr>
            <p:ph idx="1"/>
          </p:nvPr>
        </p:nvSpPr>
        <p:spPr/>
        <p:txBody>
          <a:bodyPr/>
          <a:lstStyle/>
          <a:p>
            <a:r>
              <a:rPr lang="en-US" dirty="0"/>
              <a:t>Further, God is not obligated by anyone but himself to do either of these things (fix evil, sacrifice his son), but does so exactly because of his omnipotence and omnibenevolence. Thus, far from disproving those qualities, these two facts (the death of Jesus and the solution to evil: i.e. resurrection) prove those qualities. </a:t>
            </a:r>
          </a:p>
          <a:p>
            <a:r>
              <a:rPr lang="en-US" dirty="0"/>
              <a:t>Therefore, ultimately, the content of the faith of the gospel (Jesus’s death and resurrection, and our future resurrection by faith in an evil-less earth) is the exact same content of the faith of the problem of evil, that God is good (resurrection) and God is sovereign/omnipotent (crucifixion). </a:t>
            </a:r>
          </a:p>
        </p:txBody>
      </p:sp>
    </p:spTree>
    <p:extLst>
      <p:ext uri="{BB962C8B-B14F-4D97-AF65-F5344CB8AC3E}">
        <p14:creationId xmlns:p14="http://schemas.microsoft.com/office/powerpoint/2010/main" val="3455711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E2E30-17D4-704E-AD2A-75A5BB244B9C}"/>
              </a:ext>
            </a:extLst>
          </p:cNvPr>
          <p:cNvSpPr>
            <a:spLocks noGrp="1"/>
          </p:cNvSpPr>
          <p:nvPr>
            <p:ph type="title"/>
          </p:nvPr>
        </p:nvSpPr>
        <p:spPr/>
        <p:txBody>
          <a:bodyPr>
            <a:normAutofit/>
          </a:bodyPr>
          <a:lstStyle/>
          <a:p>
            <a:r>
              <a:rPr lang="en-US" dirty="0"/>
              <a:t>What makes Christianity better/different/the right religion?</a:t>
            </a:r>
          </a:p>
        </p:txBody>
      </p:sp>
      <p:sp>
        <p:nvSpPr>
          <p:cNvPr id="3" name="Content Placeholder 2">
            <a:extLst>
              <a:ext uri="{FF2B5EF4-FFF2-40B4-BE49-F238E27FC236}">
                <a16:creationId xmlns:a16="http://schemas.microsoft.com/office/drawing/2014/main" id="{53D48E19-BF41-E94E-89D9-7110507E3E37}"/>
              </a:ext>
            </a:extLst>
          </p:cNvPr>
          <p:cNvSpPr>
            <a:spLocks noGrp="1"/>
          </p:cNvSpPr>
          <p:nvPr>
            <p:ph idx="1"/>
          </p:nvPr>
        </p:nvSpPr>
        <p:spPr/>
        <p:txBody>
          <a:bodyPr/>
          <a:lstStyle/>
          <a:p>
            <a:r>
              <a:rPr lang="en-US" dirty="0"/>
              <a:t>Better</a:t>
            </a:r>
          </a:p>
          <a:p>
            <a:pPr lvl="1"/>
            <a:r>
              <a:rPr lang="en-US" dirty="0"/>
              <a:t>Resurrection</a:t>
            </a:r>
          </a:p>
          <a:p>
            <a:r>
              <a:rPr lang="en-US" dirty="0"/>
              <a:t>Different</a:t>
            </a:r>
          </a:p>
          <a:p>
            <a:pPr lvl="1"/>
            <a:r>
              <a:rPr lang="en-US" dirty="0"/>
              <a:t>Grace</a:t>
            </a:r>
          </a:p>
          <a:p>
            <a:r>
              <a:rPr lang="en-US" dirty="0"/>
              <a:t>The Right Religion</a:t>
            </a:r>
          </a:p>
          <a:p>
            <a:pPr lvl="1"/>
            <a:r>
              <a:rPr lang="en-US" dirty="0"/>
              <a:t>Coherence, Correspondence, Hope </a:t>
            </a:r>
          </a:p>
          <a:p>
            <a:pPr lvl="1"/>
            <a:r>
              <a:rPr lang="en-US" dirty="0"/>
              <a:t>“Truth is that which corresponds with reality, identifies things as they actually are, can never fail diminish change or be extinguished, must be able to be expressed in logical propositions, sourced in the God of the Bible, the author of all truth.” – Dr. Paul Shockley</a:t>
            </a:r>
          </a:p>
          <a:p>
            <a:endParaRPr lang="en-US" dirty="0"/>
          </a:p>
        </p:txBody>
      </p:sp>
    </p:spTree>
    <p:extLst>
      <p:ext uri="{BB962C8B-B14F-4D97-AF65-F5344CB8AC3E}">
        <p14:creationId xmlns:p14="http://schemas.microsoft.com/office/powerpoint/2010/main" val="3769760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3302</TotalTime>
  <Words>918</Words>
  <Application>Microsoft Macintosh PowerPoint</Application>
  <PresentationFormat>Widescreen</PresentationFormat>
  <Paragraphs>82</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Beirut</vt:lpstr>
      <vt:lpstr>Calibri</vt:lpstr>
      <vt:lpstr>Calibri Light</vt:lpstr>
      <vt:lpstr>Helvetica</vt:lpstr>
      <vt:lpstr>Office Theme</vt:lpstr>
      <vt:lpstr>Questions Non Christians Ask</vt:lpstr>
      <vt:lpstr>Review</vt:lpstr>
      <vt:lpstr>Review</vt:lpstr>
      <vt:lpstr>Review</vt:lpstr>
      <vt:lpstr>Questions of Christianity</vt:lpstr>
      <vt:lpstr>How can a good and loving God allow suffering?</vt:lpstr>
      <vt:lpstr>How can a good and loving God allow suffering?</vt:lpstr>
      <vt:lpstr>How can a good and loving God allow suffering?</vt:lpstr>
      <vt:lpstr>What makes Christianity better/different/the right religion?</vt:lpstr>
      <vt:lpstr>What about the person in deepest darkest Africa? </vt:lpstr>
      <vt:lpstr>I Could Never Believe in a God Who…</vt:lpstr>
      <vt:lpstr>I Could Never Believe in a God Who…</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9</cp:revision>
  <dcterms:created xsi:type="dcterms:W3CDTF">2019-05-30T18:16:16Z</dcterms:created>
  <dcterms:modified xsi:type="dcterms:W3CDTF">2019-06-02T22:24:10Z</dcterms:modified>
</cp:coreProperties>
</file>