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66" y="349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007" y="1840103"/>
            <a:ext cx="4514193" cy="3972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voye LET Plain:1.0"/>
                <a:cs typeface="Savoye LET Plain:1.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65F7-0B16-F449-86E8-8A5542AC9BD7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46C0-0009-2D4F-8E65-6059416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ln>
            <a:solidFill>
              <a:srgbClr val="0D0D0D"/>
            </a:solidFill>
          </a:ln>
          <a:solidFill>
            <a:srgbClr val="886432"/>
          </a:solidFill>
          <a:latin typeface="Copperplate Gothic Bold"/>
          <a:ea typeface="+mj-ea"/>
          <a:cs typeface="Copperplate Gothic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ln w="3175" cmpd="sng">
            <a:solidFill>
              <a:srgbClr val="0D0D0D"/>
            </a:solidFill>
          </a:ln>
          <a:solidFill>
            <a:schemeClr val="tx2">
              <a:lumMod val="95000"/>
              <a:lumOff val="5000"/>
            </a:schemeClr>
          </a:solidFill>
          <a:latin typeface="Constantia"/>
          <a:ea typeface="+mn-ea"/>
          <a:cs typeface="Constant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stephencurto/Dropbox/Riggins%202016/The%20Story/9%20Systematic%20Theology/Anthropology%20Basic%20Theology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166" y="2401892"/>
            <a:ext cx="7772400" cy="1470025"/>
          </a:xfrm>
        </p:spPr>
        <p:txBody>
          <a:bodyPr/>
          <a:lstStyle/>
          <a:p>
            <a:r>
              <a:rPr lang="en-US" dirty="0" smtClean="0"/>
              <a:t>An Introduction to Theology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007" y="3826158"/>
            <a:ext cx="4514193" cy="3972111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8336" y="6211669"/>
            <a:ext cx="196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By Stephen Curto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For </a:t>
            </a:r>
            <a:r>
              <a:rPr lang="en-US" sz="1200" dirty="0" err="1" smtClean="0">
                <a:solidFill>
                  <a:schemeClr val="tx2"/>
                </a:solidFill>
                <a:latin typeface="Arial"/>
                <a:cs typeface="Arial"/>
              </a:rPr>
              <a:t>Homegroup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July 10, 2016</a:t>
            </a:r>
            <a:endParaRPr lang="en-US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3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3913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Biblical </a:t>
            </a:r>
            <a:r>
              <a:rPr lang="en-US" dirty="0"/>
              <a:t>Theology: A type of systematic theology that looks primarily to the Bible for revelation. </a:t>
            </a:r>
          </a:p>
          <a:p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732">
            <a:off x="3456503" y="1249563"/>
            <a:ext cx="2857500" cy="2857500"/>
          </a:xfrm>
          <a:prstGeom prst="rect">
            <a:avLst/>
          </a:prstGeom>
        </p:spPr>
      </p:pic>
      <p:pic>
        <p:nvPicPr>
          <p:cNvPr id="6" name="Picture 5" descr="papyrus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01" y="2388260"/>
            <a:ext cx="2578195" cy="37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290" y="1600200"/>
            <a:ext cx="446251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Historical </a:t>
            </a:r>
            <a:r>
              <a:rPr lang="en-US" dirty="0"/>
              <a:t>Theology: A type of systematic theology that looks to historic interpretations as the primary means of constructing interpretive conclusions.</a:t>
            </a:r>
          </a:p>
          <a:p>
            <a:endParaRPr lang="en-US" dirty="0"/>
          </a:p>
        </p:txBody>
      </p:sp>
      <p:pic>
        <p:nvPicPr>
          <p:cNvPr id="4" name="Picture 3" descr="558f100bb1b20a458c53029550d5df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1600199"/>
            <a:ext cx="3285790" cy="47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4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of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doing theology, where do you look for authority?</a:t>
            </a:r>
          </a:p>
          <a:p>
            <a:pPr lvl="0"/>
            <a:r>
              <a:rPr lang="en-US" dirty="0"/>
              <a:t>The Bible? </a:t>
            </a:r>
          </a:p>
          <a:p>
            <a:pPr lvl="0"/>
            <a:r>
              <a:rPr lang="en-US" dirty="0"/>
              <a:t>Tradition?</a:t>
            </a:r>
          </a:p>
          <a:p>
            <a:pPr lvl="0"/>
            <a:r>
              <a:rPr lang="en-US" dirty="0"/>
              <a:t>Science?</a:t>
            </a:r>
          </a:p>
          <a:p>
            <a:pPr lvl="0"/>
            <a:r>
              <a:rPr lang="en-US" dirty="0"/>
              <a:t>Reasons?</a:t>
            </a:r>
          </a:p>
          <a:p>
            <a:pPr lvl="0"/>
            <a:r>
              <a:rPr lang="en-US" dirty="0"/>
              <a:t>Conscience? </a:t>
            </a:r>
          </a:p>
          <a:p>
            <a:pPr lvl="0"/>
            <a:r>
              <a:rPr lang="en-US" dirty="0"/>
              <a:t>Scholars?</a:t>
            </a:r>
          </a:p>
          <a:p>
            <a:pPr lvl="0"/>
            <a:r>
              <a:rPr lang="en-US" dirty="0"/>
              <a:t>Feelings?</a:t>
            </a:r>
          </a:p>
          <a:p>
            <a:pPr marL="0" indent="0">
              <a:buNone/>
            </a:pPr>
            <a:r>
              <a:rPr lang="en-US" dirty="0"/>
              <a:t>When doing Biblical theology, are you over or under the text?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2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Theology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file"/>
              </a:rPr>
              <a:t>Charles Ryrie’s </a:t>
            </a:r>
            <a:r>
              <a:rPr lang="en-US" i="1" dirty="0" smtClean="0">
                <a:hlinkClick r:id="rId2" action="ppaction://hlinkfile"/>
              </a:rPr>
              <a:t>Basic Theology </a:t>
            </a:r>
            <a:r>
              <a:rPr lang="en-US" dirty="0" smtClean="0">
                <a:hlinkClick r:id="rId2" action="ppaction://hlinkfile"/>
              </a:rPr>
              <a:t>Chapter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5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Systematic Theologies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i="1" dirty="0"/>
              <a:t>Systematic Theology (8 Volumes in 4) </a:t>
            </a:r>
            <a:r>
              <a:rPr lang="en-US" dirty="0"/>
              <a:t>by Lewis Sperry Chafer</a:t>
            </a:r>
          </a:p>
          <a:p>
            <a:pPr lvl="0"/>
            <a:r>
              <a:rPr lang="en-US" i="1" dirty="0"/>
              <a:t>Systematic Theology (3 Volumes) </a:t>
            </a:r>
            <a:r>
              <a:rPr lang="en-US" dirty="0"/>
              <a:t>by Charles Hodge</a:t>
            </a:r>
          </a:p>
          <a:p>
            <a:pPr lvl="0"/>
            <a:r>
              <a:rPr lang="en-US" i="1" dirty="0"/>
              <a:t>Systematic Theology (in One Volume) </a:t>
            </a:r>
            <a:r>
              <a:rPr lang="en-US" dirty="0"/>
              <a:t>by Norman </a:t>
            </a:r>
            <a:r>
              <a:rPr lang="en-US" dirty="0" err="1"/>
              <a:t>Geisler</a:t>
            </a:r>
            <a:endParaRPr lang="en-US" dirty="0"/>
          </a:p>
          <a:p>
            <a:pPr lvl="0"/>
            <a:r>
              <a:rPr lang="en-US" i="1" dirty="0"/>
              <a:t>Systematic Theology: An Introduction to Christian Belief </a:t>
            </a:r>
            <a:r>
              <a:rPr lang="en-US" dirty="0"/>
              <a:t>by John Frame</a:t>
            </a:r>
          </a:p>
          <a:p>
            <a:pPr lvl="0"/>
            <a:r>
              <a:rPr lang="en-US" i="1" dirty="0"/>
              <a:t>Basic Theology </a:t>
            </a:r>
            <a:r>
              <a:rPr lang="en-US" dirty="0"/>
              <a:t>by Charles Ryrie</a:t>
            </a:r>
          </a:p>
          <a:p>
            <a:pPr lvl="0"/>
            <a:r>
              <a:rPr lang="en-US" i="1" dirty="0"/>
              <a:t>The Moody Handbook of Theology </a:t>
            </a:r>
            <a:r>
              <a:rPr lang="en-US" dirty="0"/>
              <a:t>by Paul </a:t>
            </a:r>
            <a:r>
              <a:rPr lang="en-US" dirty="0" err="1"/>
              <a:t>Enns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0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719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err="1" smtClean="0"/>
              <a:t>Theos</a:t>
            </a:r>
            <a:r>
              <a:rPr lang="en-US" dirty="0" smtClean="0"/>
              <a:t> God</a:t>
            </a:r>
          </a:p>
          <a:p>
            <a:endParaRPr lang="en-US" dirty="0"/>
          </a:p>
          <a:p>
            <a:r>
              <a:rPr lang="en-US" i="1" dirty="0" smtClean="0"/>
              <a:t>Logos</a:t>
            </a:r>
            <a:r>
              <a:rPr lang="en-US" dirty="0" smtClean="0"/>
              <a:t> word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Theology </a:t>
            </a:r>
            <a:r>
              <a:rPr lang="en-US" dirty="0"/>
              <a:t>is words about (the study of) </a:t>
            </a:r>
            <a:r>
              <a:rPr lang="en-US" dirty="0" smtClean="0"/>
              <a:t>God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Everyone Does Theology. </a:t>
            </a:r>
          </a:p>
          <a:p>
            <a:endParaRPr lang="en-US" dirty="0"/>
          </a:p>
        </p:txBody>
      </p:sp>
      <p:pic>
        <p:nvPicPr>
          <p:cNvPr id="7" name="Picture 6" descr="635964642658695388-1582251629_Overused 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00" y="2747342"/>
            <a:ext cx="2669173" cy="1776305"/>
          </a:xfrm>
          <a:prstGeom prst="rect">
            <a:avLst/>
          </a:prstGeom>
        </p:spPr>
      </p:pic>
      <p:pic>
        <p:nvPicPr>
          <p:cNvPr id="4" name="Picture 3" descr="ClXIMfMWkAEI1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5" y="1188097"/>
            <a:ext cx="3395998" cy="19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In 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Prolegomena </a:t>
            </a:r>
            <a:r>
              <a:rPr lang="en-US" dirty="0"/>
              <a:t>(Introduction to Theology [“First Things Said”]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Theology </a:t>
            </a:r>
            <a:r>
              <a:rPr lang="en-US" dirty="0"/>
              <a:t>Proper (Study of God: Father, Son, and Spirit)</a:t>
            </a:r>
          </a:p>
          <a:p>
            <a:r>
              <a:rPr lang="en-US" dirty="0" smtClean="0"/>
              <a:t>Christology </a:t>
            </a:r>
            <a:r>
              <a:rPr lang="en-US" dirty="0"/>
              <a:t>(Study of the Christ)</a:t>
            </a:r>
          </a:p>
          <a:p>
            <a:r>
              <a:rPr lang="en-US" dirty="0" smtClean="0"/>
              <a:t>Pneumatology </a:t>
            </a:r>
            <a:r>
              <a:rPr lang="en-US" dirty="0"/>
              <a:t>(Study of the Spirit)</a:t>
            </a:r>
          </a:p>
          <a:p>
            <a:r>
              <a:rPr lang="en-US" dirty="0" smtClean="0"/>
              <a:t>Angelology </a:t>
            </a:r>
            <a:r>
              <a:rPr lang="en-US" dirty="0"/>
              <a:t>(Study of Angels)</a:t>
            </a:r>
          </a:p>
          <a:p>
            <a:pPr lvl="1"/>
            <a:r>
              <a:rPr lang="en-US" dirty="0" smtClean="0"/>
              <a:t>Demonology </a:t>
            </a:r>
            <a:r>
              <a:rPr lang="en-US" dirty="0"/>
              <a:t>(Study of Demons)</a:t>
            </a:r>
          </a:p>
          <a:p>
            <a:pPr lvl="1"/>
            <a:r>
              <a:rPr lang="en-US" dirty="0" err="1" smtClean="0"/>
              <a:t>Satanology</a:t>
            </a:r>
            <a:r>
              <a:rPr lang="en-US" dirty="0" smtClean="0"/>
              <a:t> </a:t>
            </a:r>
            <a:r>
              <a:rPr lang="en-US" dirty="0"/>
              <a:t>(Study of the Devil)</a:t>
            </a:r>
          </a:p>
          <a:p>
            <a:r>
              <a:rPr lang="en-US" dirty="0" smtClean="0"/>
              <a:t>Anthropology </a:t>
            </a:r>
            <a:r>
              <a:rPr lang="en-US" dirty="0"/>
              <a:t>(Study of Mankind)</a:t>
            </a:r>
          </a:p>
          <a:p>
            <a:r>
              <a:rPr lang="en-US" dirty="0" err="1" smtClean="0"/>
              <a:t>Hamartiology</a:t>
            </a:r>
            <a:r>
              <a:rPr lang="en-US" dirty="0" smtClean="0"/>
              <a:t> </a:t>
            </a:r>
            <a:r>
              <a:rPr lang="en-US" dirty="0"/>
              <a:t>(Study of Sin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Soteriology </a:t>
            </a:r>
            <a:r>
              <a:rPr lang="en-US" dirty="0"/>
              <a:t>(Study of Salvation)</a:t>
            </a:r>
          </a:p>
          <a:p>
            <a:r>
              <a:rPr lang="en-US" dirty="0" smtClean="0"/>
              <a:t>Ecclesiology </a:t>
            </a:r>
            <a:r>
              <a:rPr lang="en-US" dirty="0"/>
              <a:t>(Study of the Church)</a:t>
            </a:r>
          </a:p>
          <a:p>
            <a:r>
              <a:rPr lang="en-US" dirty="0" smtClean="0"/>
              <a:t>Eschatology </a:t>
            </a:r>
            <a:r>
              <a:rPr lang="en-US" dirty="0"/>
              <a:t>(Study of Last Things)</a:t>
            </a:r>
          </a:p>
          <a:p>
            <a:r>
              <a:rPr lang="en-US" dirty="0" err="1" smtClean="0"/>
              <a:t>Bibliology</a:t>
            </a:r>
            <a:r>
              <a:rPr lang="en-US" dirty="0" smtClean="0"/>
              <a:t> </a:t>
            </a:r>
            <a:r>
              <a:rPr lang="en-US" dirty="0"/>
              <a:t>(Study of the Bible)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Theology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Revelation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Interpret </a:t>
            </a:r>
            <a:r>
              <a:rPr lang="en-US" dirty="0"/>
              <a:t>the </a:t>
            </a:r>
            <a:r>
              <a:rPr lang="en-US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Synthesize </a:t>
            </a:r>
            <a:r>
              <a:rPr lang="en-US" dirty="0"/>
              <a:t>the Supposition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2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Theology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Revelation</a:t>
            </a:r>
          </a:p>
          <a:p>
            <a:pPr lvl="1"/>
            <a:r>
              <a:rPr lang="en-US" dirty="0"/>
              <a:t>3 sources of revelation</a:t>
            </a:r>
          </a:p>
          <a:p>
            <a:pPr lvl="2"/>
            <a:r>
              <a:rPr lang="en-US" dirty="0"/>
              <a:t>Biblical Text </a:t>
            </a:r>
          </a:p>
          <a:p>
            <a:pPr lvl="2"/>
            <a:r>
              <a:rPr lang="en-US" dirty="0"/>
              <a:t>The Person and Work of Jesus</a:t>
            </a:r>
          </a:p>
          <a:p>
            <a:pPr lvl="2"/>
            <a:r>
              <a:rPr lang="en-US" dirty="0"/>
              <a:t>Creation/Created Order</a:t>
            </a:r>
          </a:p>
          <a:p>
            <a:pPr lvl="1"/>
            <a:r>
              <a:rPr lang="en-US" dirty="0"/>
              <a:t>Keep Observations orderly</a:t>
            </a:r>
          </a:p>
          <a:p>
            <a:pPr lvl="1"/>
            <a:r>
              <a:rPr lang="en-US" dirty="0"/>
              <a:t>Do not to add to your observations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Interpret the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Synthesize </a:t>
            </a:r>
            <a:r>
              <a:rPr lang="en-US" dirty="0"/>
              <a:t>the Supposition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y-study-the-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07" y="1262555"/>
            <a:ext cx="1960291" cy="1304552"/>
          </a:xfrm>
          <a:prstGeom prst="rect">
            <a:avLst/>
          </a:prstGeom>
        </p:spPr>
      </p:pic>
      <p:pic>
        <p:nvPicPr>
          <p:cNvPr id="5" name="Picture 4" descr="_87264971_jesus_bbc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57" y="1586976"/>
            <a:ext cx="2641907" cy="1960261"/>
          </a:xfrm>
          <a:prstGeom prst="rect">
            <a:avLst/>
          </a:prstGeom>
        </p:spPr>
      </p:pic>
      <p:pic>
        <p:nvPicPr>
          <p:cNvPr id="6" name="Picture 5" descr="world-007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61" y="2779801"/>
            <a:ext cx="1620778" cy="16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Theology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Revelation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Interpret </a:t>
            </a:r>
            <a:r>
              <a:rPr lang="en-US" dirty="0"/>
              <a:t>the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Consult non-revelation sources</a:t>
            </a:r>
          </a:p>
          <a:p>
            <a:pPr lvl="2"/>
            <a:r>
              <a:rPr lang="en-US" dirty="0"/>
              <a:t>Church fathers writings</a:t>
            </a:r>
          </a:p>
          <a:p>
            <a:pPr lvl="2"/>
            <a:r>
              <a:rPr lang="en-US" dirty="0"/>
              <a:t>Traditions of the church</a:t>
            </a:r>
          </a:p>
          <a:p>
            <a:pPr lvl="2"/>
            <a:r>
              <a:rPr lang="en-US" dirty="0"/>
              <a:t>Creeds</a:t>
            </a:r>
          </a:p>
          <a:p>
            <a:pPr lvl="2"/>
            <a:r>
              <a:rPr lang="en-US" dirty="0"/>
              <a:t>Commentaries</a:t>
            </a:r>
          </a:p>
          <a:p>
            <a:pPr lvl="1"/>
            <a:r>
              <a:rPr lang="en-US" dirty="0"/>
              <a:t>Determine what is meant in each </a:t>
            </a:r>
            <a:r>
              <a:rPr lang="en-US" dirty="0" smtClean="0"/>
              <a:t>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Synthesize </a:t>
            </a:r>
            <a:r>
              <a:rPr lang="en-US" dirty="0"/>
              <a:t>the Supposition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oly-fathers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95" y="3088131"/>
            <a:ext cx="3028436" cy="16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Theology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 smtClean="0"/>
              <a:t>Revelation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Interpret </a:t>
            </a:r>
            <a:r>
              <a:rPr lang="en-US" dirty="0"/>
              <a:t>the </a:t>
            </a:r>
            <a:r>
              <a:rPr lang="en-US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Synthesize </a:t>
            </a:r>
            <a:r>
              <a:rPr lang="en-US" dirty="0"/>
              <a:t>the </a:t>
            </a:r>
            <a:r>
              <a:rPr lang="en-US" dirty="0" smtClean="0"/>
              <a:t>Supposition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- Identify </a:t>
            </a:r>
            <a:r>
              <a:rPr lang="en-US" dirty="0"/>
              <a:t>and enumerate the commonalities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um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81" y="4128043"/>
            <a:ext cx="3048000" cy="2540000"/>
          </a:xfrm>
          <a:prstGeom prst="rect">
            <a:avLst/>
          </a:prstGeom>
        </p:spPr>
      </p:pic>
      <p:pic>
        <p:nvPicPr>
          <p:cNvPr id="5" name="Picture 4" descr="271951519c6e30eaec04b9b0e190da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" y="4362613"/>
            <a:ext cx="4052579" cy="20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Systematic </a:t>
            </a:r>
            <a:r>
              <a:rPr lang="en-US" dirty="0"/>
              <a:t>Theology is made up entirely of conclusions.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us-we-conclude-that-the-golden-rule-even-applies-on-social-media-b3d0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1" y="2682416"/>
            <a:ext cx="533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4943" cy="4525963"/>
          </a:xfrm>
        </p:spPr>
        <p:txBody>
          <a:bodyPr>
            <a:normAutofit/>
          </a:bodyPr>
          <a:lstStyle/>
          <a:p>
            <a:r>
              <a:rPr lang="en-US" dirty="0"/>
              <a:t>Systematic Theology: The process of doing theology where any revelation is systematically reviewed, concluded upon, and placed into interpretive categories. </a:t>
            </a:r>
          </a:p>
          <a:p>
            <a:endParaRPr lang="en-US" dirty="0"/>
          </a:p>
        </p:txBody>
      </p:sp>
      <p:pic>
        <p:nvPicPr>
          <p:cNvPr id="4" name="Picture 3" descr="03-GM_Exhibition_Assembly_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12" y="2001831"/>
            <a:ext cx="3887387" cy="30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6301"/>
      </p:ext>
    </p:extLst>
  </p:cSld>
  <p:clrMapOvr>
    <a:masterClrMapping/>
  </p:clrMapOvr>
</p:sld>
</file>

<file path=ppt/theme/theme1.xml><?xml version="1.0" encoding="utf-8"?>
<a:theme xmlns:a="http://schemas.openxmlformats.org/drawingml/2006/main" name="green">
  <a:themeElements>
    <a:clrScheme name="Custom 3">
      <a:dk1>
        <a:srgbClr val="921F07"/>
      </a:dk1>
      <a:lt1>
        <a:sysClr val="window" lastClr="FFFFFF"/>
      </a:lt1>
      <a:dk2>
        <a:srgbClr val="000000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green.thmx</Template>
  <TotalTime>37</TotalTime>
  <Words>437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green</vt:lpstr>
      <vt:lpstr>An Introduction to Theology</vt:lpstr>
      <vt:lpstr>What is Theology?</vt:lpstr>
      <vt:lpstr>Categories In Theology</vt:lpstr>
      <vt:lpstr>How is Theology Done?</vt:lpstr>
      <vt:lpstr>How is Theology Done?</vt:lpstr>
      <vt:lpstr>How is Theology Done?</vt:lpstr>
      <vt:lpstr>How is Theology Done?</vt:lpstr>
      <vt:lpstr>A Note</vt:lpstr>
      <vt:lpstr>Types of Theology</vt:lpstr>
      <vt:lpstr>Types of Theology</vt:lpstr>
      <vt:lpstr>Types of Theology</vt:lpstr>
      <vt:lpstr>A Question of Authority</vt:lpstr>
      <vt:lpstr>An Example of Theology Done</vt:lpstr>
      <vt:lpstr>Recommended Systematic Theologies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Theology</dc:title>
  <dc:creator>Stephen Curto</dc:creator>
  <cp:lastModifiedBy>Stephen Curto</cp:lastModifiedBy>
  <cp:revision>5</cp:revision>
  <dcterms:created xsi:type="dcterms:W3CDTF">2016-07-10T16:54:17Z</dcterms:created>
  <dcterms:modified xsi:type="dcterms:W3CDTF">2016-07-10T20:19:43Z</dcterms:modified>
</cp:coreProperties>
</file>