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0" r:id="rId6"/>
    <p:sldId id="262" r:id="rId7"/>
    <p:sldId id="267" r:id="rId8"/>
    <p:sldId id="263" r:id="rId9"/>
    <p:sldId id="268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/>
    <p:restoredTop sz="94649"/>
  </p:normalViewPr>
  <p:slideViewPr>
    <p:cSldViewPr snapToGrid="0" snapToObjects="1">
      <p:cViewPr varScale="1">
        <p:scale>
          <a:sx n="97" d="100"/>
          <a:sy n="97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01141-9B82-184C-B66A-04BB363D4E94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C5982-72DA-594A-9510-85C5D0BE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698" y="2430628"/>
            <a:ext cx="7086601" cy="1431056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2760" y="4052791"/>
            <a:ext cx="5946475" cy="1056226"/>
          </a:xfrm>
        </p:spPr>
        <p:txBody>
          <a:bodyPr lIns="182880" bIns="182880"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274320" tIns="182880" rIns="182880" bIns="914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0BFA-3206-E444-939A-38297CD1F906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CDBB-AD8C-C541-B9A0-BAC3CC404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9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alatino" charset="0"/>
          <a:ea typeface="Palatino" charset="0"/>
          <a:cs typeface="Palatin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tx1"/>
          </a:solidFill>
          <a:latin typeface="Palatino Linotype" charset="0"/>
          <a:ea typeface="Palatino Linotype" charset="0"/>
          <a:cs typeface="Palatino Linotyp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Palatino Linotype" charset="0"/>
          <a:ea typeface="Palatino Linotype" charset="0"/>
          <a:cs typeface="Palatino Linotyp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Palatino Linotype" charset="0"/>
          <a:ea typeface="Palatino Linotype" charset="0"/>
          <a:cs typeface="Palatino Linotyp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alatino Linotype" charset="0"/>
          <a:ea typeface="Palatino Linotype" charset="0"/>
          <a:cs typeface="Palatino Linotyp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alatino Linotype" charset="0"/>
          <a:ea typeface="Palatino Linotype" charset="0"/>
          <a:cs typeface="Palatino Linoty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Angelology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“Words About Angels”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56552" y="6110548"/>
            <a:ext cx="1637202" cy="785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By Stephen </a:t>
            </a:r>
            <a:r>
              <a:rPr lang="en-US" sz="1200" dirty="0" err="1" smtClean="0">
                <a:ln w="3175">
                  <a:noFill/>
                </a:ln>
                <a:solidFill>
                  <a:schemeClr val="tx1"/>
                </a:solidFill>
                <a:effectLst/>
              </a:rPr>
              <a:t>Curto</a:t>
            </a:r>
            <a:endParaRPr lang="en-US" sz="1200" dirty="0" smtClean="0">
              <a:ln w="3175">
                <a:noFill/>
              </a:ln>
              <a:solidFill>
                <a:schemeClr val="tx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For </a:t>
            </a:r>
            <a:r>
              <a:rPr lang="en-US" sz="1200" dirty="0" err="1" smtClean="0">
                <a:ln w="3175">
                  <a:noFill/>
                </a:ln>
                <a:solidFill>
                  <a:schemeClr val="tx1"/>
                </a:solidFill>
                <a:effectLst/>
              </a:rPr>
              <a:t>Homegroup</a:t>
            </a:r>
            <a:endParaRPr lang="en-US" sz="1200" dirty="0" smtClean="0">
              <a:ln w="3175">
                <a:noFill/>
              </a:ln>
              <a:solidFill>
                <a:schemeClr val="tx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April 9</a:t>
            </a:r>
            <a:r>
              <a:rPr lang="en-US" sz="120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lang="en-US" sz="1200" dirty="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2017</a:t>
            </a:r>
            <a:endParaRPr lang="en-US" sz="1200" dirty="0">
              <a:ln w="3175"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97417" cy="4351338"/>
          </a:xfrm>
        </p:spPr>
        <p:txBody>
          <a:bodyPr/>
          <a:lstStyle/>
          <a:p>
            <a:r>
              <a:rPr lang="en-US" dirty="0" smtClean="0"/>
              <a:t>Genesis 6</a:t>
            </a:r>
          </a:p>
          <a:p>
            <a:r>
              <a:rPr lang="en-US" dirty="0" smtClean="0"/>
              <a:t>Jude 6-9</a:t>
            </a:r>
          </a:p>
          <a:p>
            <a:r>
              <a:rPr lang="en-US" dirty="0" smtClean="0"/>
              <a:t>1 Peter 3:17-20</a:t>
            </a:r>
          </a:p>
          <a:p>
            <a:r>
              <a:rPr lang="en-US" dirty="0" smtClean="0"/>
              <a:t>Seen primarily in Gospels (e.g. Lk 4:33; Mark 5:1-20)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285" y="10940"/>
            <a:ext cx="3220715" cy="3673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74" y="3454833"/>
            <a:ext cx="2833757" cy="35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49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Creation</a:t>
            </a:r>
          </a:p>
          <a:p>
            <a:r>
              <a:rPr lang="en-US" dirty="0" smtClean="0"/>
              <a:t>Nature</a:t>
            </a:r>
          </a:p>
          <a:p>
            <a:r>
              <a:rPr lang="en-US" dirty="0" smtClean="0"/>
              <a:t>Actions</a:t>
            </a:r>
          </a:p>
          <a:p>
            <a:r>
              <a:rPr lang="en-US" dirty="0" smtClean="0"/>
              <a:t>Satan</a:t>
            </a:r>
          </a:p>
          <a:p>
            <a:r>
              <a:rPr lang="en-US" dirty="0" smtClean="0"/>
              <a:t>Demons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14322" cy="4654688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 </a:t>
            </a:r>
          </a:p>
          <a:p>
            <a:pPr lvl="1"/>
            <a:r>
              <a:rPr lang="en-US" dirty="0" smtClean="0"/>
              <a:t>Angel: heavenly messenger</a:t>
            </a:r>
          </a:p>
          <a:p>
            <a:pPr lvl="2"/>
            <a:r>
              <a:rPr lang="el-GR" dirty="0" err="1" smtClean="0"/>
              <a:t>αγγελος</a:t>
            </a:r>
            <a:r>
              <a:rPr lang="en-US" dirty="0" smtClean="0"/>
              <a:t> </a:t>
            </a:r>
            <a:r>
              <a:rPr lang="en-US" i="1" dirty="0" err="1" smtClean="0"/>
              <a:t>angelos</a:t>
            </a:r>
            <a:r>
              <a:rPr lang="el-GR" i="1" dirty="0" smtClean="0"/>
              <a:t> –</a:t>
            </a:r>
            <a:r>
              <a:rPr lang="en-US" i="1" dirty="0" smtClean="0"/>
              <a:t> </a:t>
            </a:r>
            <a:r>
              <a:rPr lang="en-US" dirty="0" smtClean="0"/>
              <a:t>messenger, angel</a:t>
            </a:r>
          </a:p>
          <a:p>
            <a:pPr lvl="2"/>
            <a:r>
              <a:rPr lang="he-IL" dirty="0" smtClean="0"/>
              <a:t>מלך</a:t>
            </a:r>
            <a:r>
              <a:rPr lang="en-US" i="1" dirty="0" smtClean="0"/>
              <a:t>  </a:t>
            </a:r>
            <a:r>
              <a:rPr lang="en-US" i="1" dirty="0" err="1" smtClean="0"/>
              <a:t>malak</a:t>
            </a:r>
            <a:r>
              <a:rPr lang="en-US" i="1" dirty="0" smtClean="0"/>
              <a:t> – </a:t>
            </a:r>
            <a:r>
              <a:rPr lang="en-US" dirty="0" smtClean="0"/>
              <a:t>messenger, angel</a:t>
            </a:r>
          </a:p>
          <a:p>
            <a:r>
              <a:rPr lang="en-US" dirty="0" smtClean="0"/>
              <a:t>Purpose/Role:</a:t>
            </a:r>
          </a:p>
          <a:p>
            <a:pPr lvl="1"/>
            <a:r>
              <a:rPr lang="en-US" dirty="0" smtClean="0"/>
              <a:t>Convey messages from God to humans?</a:t>
            </a:r>
          </a:p>
          <a:p>
            <a:pPr lvl="1"/>
            <a:r>
              <a:rPr lang="en-US" dirty="0" smtClean="0"/>
              <a:t>Unknown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491" y="2080591"/>
            <a:ext cx="4912869" cy="38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7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were angels created?</a:t>
            </a:r>
          </a:p>
          <a:p>
            <a:pPr lvl="1"/>
            <a:r>
              <a:rPr lang="en-US" dirty="0" smtClean="0"/>
              <a:t>Day 4? (Gen 1:15-19)</a:t>
            </a:r>
          </a:p>
          <a:p>
            <a:pPr lvl="1"/>
            <a:r>
              <a:rPr lang="en-US" dirty="0" smtClean="0"/>
              <a:t>the “gap”? (Gen 1:1-3)</a:t>
            </a:r>
          </a:p>
          <a:p>
            <a:pPr lvl="1"/>
            <a:r>
              <a:rPr lang="en-US" dirty="0" smtClean="0"/>
              <a:t>in “the beginning”? (Gen 1:1)</a:t>
            </a:r>
          </a:p>
          <a:p>
            <a:pPr lvl="1"/>
            <a:r>
              <a:rPr lang="en-US" dirty="0" smtClean="0"/>
              <a:t>Between day 6 and 7?</a:t>
            </a:r>
          </a:p>
          <a:p>
            <a:r>
              <a:rPr lang="en-US" dirty="0" smtClean="0"/>
              <a:t>If it’s true that Satan is a fallen angel, then angels must have been created before the events of Genesis 3. (cf. Job 38:4-7)</a:t>
            </a:r>
          </a:p>
          <a:p>
            <a:endParaRPr lang="en-US" dirty="0"/>
          </a:p>
        </p:txBody>
      </p:sp>
      <p:pic>
        <p:nvPicPr>
          <p:cNvPr id="1026" name="Picture 2" descr="http://i1.wp.com/www.downsyndromeprenataltesting.com/wp-content/uploads/2013/12/The-Adoration-of-the-Christ-Chil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74" y="0"/>
            <a:ext cx="4279826" cy="43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69557" cy="4351338"/>
          </a:xfrm>
        </p:spPr>
        <p:txBody>
          <a:bodyPr/>
          <a:lstStyle/>
          <a:p>
            <a:r>
              <a:rPr lang="en-US" dirty="0" smtClean="0"/>
              <a:t>Wholly different from humans (</a:t>
            </a:r>
            <a:r>
              <a:rPr lang="en-US" dirty="0" err="1" smtClean="0"/>
              <a:t>Heb</a:t>
            </a:r>
            <a:r>
              <a:rPr lang="en-US" dirty="0" smtClean="0"/>
              <a:t> 1:14)</a:t>
            </a:r>
          </a:p>
          <a:p>
            <a:r>
              <a:rPr lang="en-US" dirty="0" smtClean="0"/>
              <a:t>They study humans (1 Pet 1:10-12; </a:t>
            </a:r>
            <a:r>
              <a:rPr lang="en-US" dirty="0" err="1" smtClean="0"/>
              <a:t>Eph</a:t>
            </a:r>
            <a:r>
              <a:rPr lang="en-US" dirty="0" smtClean="0"/>
              <a:t> 3:10-11) </a:t>
            </a:r>
          </a:p>
          <a:p>
            <a:r>
              <a:rPr lang="en-US" dirty="0" smtClean="0"/>
              <a:t>Various “types” or classes (Isaiah 6:2; Gen 3:24)</a:t>
            </a:r>
          </a:p>
          <a:p>
            <a:pPr lvl="1"/>
            <a:r>
              <a:rPr lang="en-US" dirty="0" smtClean="0"/>
              <a:t>e.g. seraph, cherub</a:t>
            </a:r>
          </a:p>
          <a:p>
            <a:pPr lvl="1"/>
            <a:r>
              <a:rPr lang="en-US" dirty="0" smtClean="0"/>
              <a:t>Archangels? (7 in Catholic Doctrine)</a:t>
            </a:r>
          </a:p>
          <a:p>
            <a:pPr lvl="1"/>
            <a:r>
              <a:rPr lang="en-US" dirty="0" smtClean="0"/>
              <a:t>The Angel of the Lord? (Gen 16:7-12; 21:17-18; 22:11-18; </a:t>
            </a:r>
            <a:r>
              <a:rPr lang="en-US" u="sng" dirty="0" smtClean="0"/>
              <a:t>Ex 3:2</a:t>
            </a:r>
            <a:r>
              <a:rPr lang="en-US" dirty="0" smtClean="0"/>
              <a:t>; </a:t>
            </a:r>
            <a:r>
              <a:rPr lang="en-US" u="sng" dirty="0" err="1" smtClean="0"/>
              <a:t>Judg</a:t>
            </a:r>
            <a:r>
              <a:rPr lang="en-US" u="sng" dirty="0" smtClean="0"/>
              <a:t> 2:1-4</a:t>
            </a:r>
            <a:r>
              <a:rPr lang="en-US" dirty="0" smtClean="0"/>
              <a:t>; 6:11-24; </a:t>
            </a:r>
            <a:r>
              <a:rPr lang="en-US" u="sng" dirty="0" err="1" smtClean="0"/>
              <a:t>Zech</a:t>
            </a:r>
            <a:r>
              <a:rPr lang="en-US" u="sng" dirty="0" smtClean="0"/>
              <a:t> 1:12; 3:1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681" y="0"/>
            <a:ext cx="2008319" cy="25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Christ (Ps 148:1-7, Col 1:16)</a:t>
            </a:r>
            <a:endParaRPr lang="en-US" dirty="0"/>
          </a:p>
          <a:p>
            <a:r>
              <a:rPr lang="en-US" dirty="0" smtClean="0"/>
              <a:t>Do Not Marry (Matt 22:30)</a:t>
            </a:r>
          </a:p>
          <a:p>
            <a:r>
              <a:rPr lang="en-US" dirty="0" smtClean="0"/>
              <a:t>Some rebelled (1/3?) (Matt 25:41; Rev 12:1-9)</a:t>
            </a:r>
          </a:p>
          <a:p>
            <a:r>
              <a:rPr lang="en-US" dirty="0"/>
              <a:t>Carry messages </a:t>
            </a:r>
            <a:r>
              <a:rPr lang="en-US" dirty="0" smtClean="0"/>
              <a:t>(Luke 1-2; meaning of word)</a:t>
            </a:r>
          </a:p>
          <a:p>
            <a:r>
              <a:rPr lang="en-US" dirty="0" smtClean="0"/>
              <a:t>Two named in Bible: </a:t>
            </a:r>
          </a:p>
          <a:p>
            <a:pPr lvl="1"/>
            <a:r>
              <a:rPr lang="en-US" dirty="0" smtClean="0"/>
              <a:t>Michael (Rev 12; Jude)</a:t>
            </a:r>
          </a:p>
          <a:p>
            <a:pPr lvl="1"/>
            <a:r>
              <a:rPr lang="en-US" dirty="0" smtClean="0"/>
              <a:t>Gabriel (Dan 8-9; Lk 1)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29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Worship God (Isaiah 6)</a:t>
            </a:r>
          </a:p>
          <a:p>
            <a:r>
              <a:rPr lang="en-US" dirty="0" smtClean="0"/>
              <a:t>War (Rev 12; Jude 9; Dan 10:13)</a:t>
            </a:r>
          </a:p>
          <a:p>
            <a:r>
              <a:rPr lang="en-US" dirty="0"/>
              <a:t>Can take human forms (Gen 19; Gen 6</a:t>
            </a:r>
            <a:r>
              <a:rPr lang="en-US" dirty="0" smtClean="0"/>
              <a:t>?)</a:t>
            </a:r>
          </a:p>
          <a:p>
            <a:r>
              <a:rPr lang="en-US" dirty="0" smtClean="0"/>
              <a:t>Don’t accept worship (Rev 22:8-9) (cf. Josh 5:13-15?)</a:t>
            </a:r>
          </a:p>
          <a:p>
            <a:r>
              <a:rPr lang="en-US" dirty="0" smtClean="0"/>
              <a:t>Take human form? (Gen 18-19; Gen 6?)</a:t>
            </a:r>
          </a:p>
          <a:p>
            <a:r>
              <a:rPr lang="en-US" dirty="0" smtClean="0"/>
              <a:t>Sin? (Jude 6-9)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13174" cy="4351338"/>
          </a:xfrm>
        </p:spPr>
        <p:txBody>
          <a:bodyPr/>
          <a:lstStyle/>
          <a:p>
            <a:r>
              <a:rPr lang="en-US" i="1" dirty="0" err="1" smtClean="0"/>
              <a:t>satan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devil </a:t>
            </a:r>
            <a:r>
              <a:rPr lang="en-US" dirty="0" smtClean="0"/>
              <a:t>mean “adversary” or “enemy”</a:t>
            </a:r>
            <a:endParaRPr lang="en-US" i="1" dirty="0" smtClean="0"/>
          </a:p>
          <a:p>
            <a:r>
              <a:rPr lang="en-US" dirty="0">
                <a:sym typeface="Wingdings"/>
              </a:rPr>
              <a:t>Personal being or impersonal force? (Gen 3; Matt 4:1-11; Luke 4:1-13; Job 1-3; Rev 12:9; 20:2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Not an equal opposite to God.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52" r="25054"/>
          <a:stretch/>
        </p:blipFill>
        <p:spPr>
          <a:xfrm>
            <a:off x="6679096" y="2204244"/>
            <a:ext cx="4412974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/>
          <a:lstStyle/>
          <a:p>
            <a:r>
              <a:rPr lang="en-US" dirty="0" smtClean="0"/>
              <a:t>Isaiah 14:(12-17)</a:t>
            </a:r>
          </a:p>
          <a:p>
            <a:r>
              <a:rPr lang="en-US" dirty="0" smtClean="0"/>
              <a:t>Ezekiel 28</a:t>
            </a:r>
            <a:r>
              <a:rPr lang="en-US" dirty="0" smtClean="0">
                <a:sym typeface="Wingdings"/>
              </a:rPr>
              <a:t>:(1-15)</a:t>
            </a:r>
          </a:p>
          <a:p>
            <a:r>
              <a:rPr lang="en-US" dirty="0" smtClean="0"/>
              <a:t>When did he fall?</a:t>
            </a:r>
          </a:p>
          <a:p>
            <a:r>
              <a:rPr lang="en-US" dirty="0" smtClean="0"/>
              <a:t>Why did he fall?</a:t>
            </a:r>
          </a:p>
          <a:p>
            <a:r>
              <a:rPr lang="en-US" dirty="0" smtClean="0"/>
              <a:t>Where is he headed? (Matt 25:41; Rev 19-20)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98" y="1485106"/>
            <a:ext cx="405044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9377"/>
      </p:ext>
    </p:extLst>
  </p:cSld>
  <p:clrMapOvr>
    <a:masterClrMapping/>
  </p:clrMapOvr>
</p:sld>
</file>

<file path=ppt/theme/theme1.xml><?xml version="1.0" encoding="utf-8"?>
<a:theme xmlns:a="http://schemas.openxmlformats.org/drawingml/2006/main" name="Snow Ang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 Angel" id="{D6085482-0433-B04A-8E35-7526C0F4C3E7}" vid="{3E78A183-CCB5-6D49-9F98-D44E80C8BD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 Angel</Template>
  <TotalTime>122</TotalTime>
  <Words>406</Words>
  <Application>Microsoft Macintosh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Helvetica</vt:lpstr>
      <vt:lpstr>Palatino</vt:lpstr>
      <vt:lpstr>Palatino Linotype</vt:lpstr>
      <vt:lpstr>Wingdings</vt:lpstr>
      <vt:lpstr>Arial</vt:lpstr>
      <vt:lpstr>Snow Angel</vt:lpstr>
      <vt:lpstr>Angelology</vt:lpstr>
      <vt:lpstr>Outline</vt:lpstr>
      <vt:lpstr>Introduction</vt:lpstr>
      <vt:lpstr>Creation</vt:lpstr>
      <vt:lpstr>Nature</vt:lpstr>
      <vt:lpstr>Facts</vt:lpstr>
      <vt:lpstr>Perceived Actions</vt:lpstr>
      <vt:lpstr>Satan</vt:lpstr>
      <vt:lpstr>Satan</vt:lpstr>
      <vt:lpstr>Demons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Angelology</dc:title>
  <dc:creator>meeeeeeewith7es@gmail.com</dc:creator>
  <cp:lastModifiedBy>meeeeeeewith7es@gmail.com</cp:lastModifiedBy>
  <cp:revision>16</cp:revision>
  <dcterms:created xsi:type="dcterms:W3CDTF">2016-12-21T15:33:05Z</dcterms:created>
  <dcterms:modified xsi:type="dcterms:W3CDTF">2017-04-09T20:31:04Z</dcterms:modified>
</cp:coreProperties>
</file>