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44" r:id="rId4"/>
    <p:sldMasterId id="2147483756" r:id="rId5"/>
    <p:sldMasterId id="2147483768" r:id="rId6"/>
    <p:sldMasterId id="2147483792" r:id="rId7"/>
    <p:sldMasterId id="2147483804" r:id="rId8"/>
    <p:sldMasterId id="2147483816" r:id="rId9"/>
    <p:sldMasterId id="2147483828" r:id="rId10"/>
    <p:sldMasterId id="2147483840" r:id="rId11"/>
    <p:sldMasterId id="2147483852" r:id="rId12"/>
    <p:sldMasterId id="2147483864" r:id="rId13"/>
    <p:sldMasterId id="2147483876" r:id="rId14"/>
    <p:sldMasterId id="2147483888" r:id="rId15"/>
    <p:sldMasterId id="2147483900" r:id="rId16"/>
    <p:sldMasterId id="2147483912" r:id="rId17"/>
    <p:sldMasterId id="2147483924" r:id="rId18"/>
    <p:sldMasterId id="2147483936" r:id="rId19"/>
    <p:sldMasterId id="2147483948" r:id="rId20"/>
    <p:sldMasterId id="2147483960" r:id="rId21"/>
    <p:sldMasterId id="2147483972" r:id="rId22"/>
    <p:sldMasterId id="2147483984" r:id="rId23"/>
    <p:sldMasterId id="2147483996" r:id="rId24"/>
    <p:sldMasterId id="2147484008" r:id="rId25"/>
    <p:sldMasterId id="2147484020" r:id="rId26"/>
    <p:sldMasterId id="2147484032" r:id="rId27"/>
    <p:sldMasterId id="2147484044" r:id="rId28"/>
    <p:sldMasterId id="2147484056" r:id="rId29"/>
    <p:sldMasterId id="2147484068" r:id="rId30"/>
  </p:sldMasterIdLst>
  <p:sldIdLst>
    <p:sldId id="256" r:id="rId31"/>
    <p:sldId id="257" r:id="rId32"/>
    <p:sldId id="258" r:id="rId33"/>
    <p:sldId id="263" r:id="rId34"/>
    <p:sldId id="264" r:id="rId35"/>
    <p:sldId id="266" r:id="rId36"/>
    <p:sldId id="272" r:id="rId37"/>
    <p:sldId id="274" r:id="rId38"/>
    <p:sldId id="276" r:id="rId39"/>
    <p:sldId id="275" r:id="rId40"/>
    <p:sldId id="273" r:id="rId41"/>
    <p:sldId id="271" r:id="rId42"/>
    <p:sldId id="270" r:id="rId43"/>
    <p:sldId id="265" r:id="rId44"/>
    <p:sldId id="267" r:id="rId45"/>
    <p:sldId id="268" r:id="rId46"/>
    <p:sldId id="259" r:id="rId47"/>
    <p:sldId id="277" r:id="rId48"/>
    <p:sldId id="260" r:id="rId49"/>
    <p:sldId id="261" r:id="rId50"/>
    <p:sldId id="278" r:id="rId51"/>
    <p:sldId id="279" r:id="rId52"/>
    <p:sldId id="262" r:id="rId53"/>
    <p:sldId id="281" r:id="rId54"/>
    <p:sldId id="280" r:id="rId55"/>
    <p:sldId id="282"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75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50" Type="http://schemas.openxmlformats.org/officeDocument/2006/relationships/slide" Target="slides/slide20.xml"/><Relationship Id="rId51" Type="http://schemas.openxmlformats.org/officeDocument/2006/relationships/slide" Target="slides/slide21.xml"/><Relationship Id="rId52" Type="http://schemas.openxmlformats.org/officeDocument/2006/relationships/slide" Target="slides/slide22.xml"/><Relationship Id="rId53" Type="http://schemas.openxmlformats.org/officeDocument/2006/relationships/slide" Target="slides/slide23.xml"/><Relationship Id="rId54" Type="http://schemas.openxmlformats.org/officeDocument/2006/relationships/slide" Target="slides/slide24.xml"/><Relationship Id="rId55" Type="http://schemas.openxmlformats.org/officeDocument/2006/relationships/slide" Target="slides/slide25.xml"/><Relationship Id="rId56" Type="http://schemas.openxmlformats.org/officeDocument/2006/relationships/slide" Target="slides/slide26.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10.xml"/><Relationship Id="rId41" Type="http://schemas.openxmlformats.org/officeDocument/2006/relationships/slide" Target="slides/slide11.xml"/><Relationship Id="rId42" Type="http://schemas.openxmlformats.org/officeDocument/2006/relationships/slide" Target="slides/slide12.xml"/><Relationship Id="rId43" Type="http://schemas.openxmlformats.org/officeDocument/2006/relationships/slide" Target="slides/slide13.xml"/><Relationship Id="rId44" Type="http://schemas.openxmlformats.org/officeDocument/2006/relationships/slide" Target="slides/slide14.xml"/><Relationship Id="rId45" Type="http://schemas.openxmlformats.org/officeDocument/2006/relationships/slide" Target="slides/slide15.xml"/><Relationship Id="rId46" Type="http://schemas.openxmlformats.org/officeDocument/2006/relationships/slide" Target="slides/slide16.xml"/><Relationship Id="rId47" Type="http://schemas.openxmlformats.org/officeDocument/2006/relationships/slide" Target="slides/slide17.xml"/><Relationship Id="rId48" Type="http://schemas.openxmlformats.org/officeDocument/2006/relationships/slide" Target="slides/slide18.xml"/><Relationship Id="rId4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 Target="slides/slide1.xml"/><Relationship Id="rId32" Type="http://schemas.openxmlformats.org/officeDocument/2006/relationships/slide" Target="slides/slide2.xml"/><Relationship Id="rId33" Type="http://schemas.openxmlformats.org/officeDocument/2006/relationships/slide" Target="slides/slide3.xml"/><Relationship Id="rId34" Type="http://schemas.openxmlformats.org/officeDocument/2006/relationships/slide" Target="slides/slide4.xml"/><Relationship Id="rId35" Type="http://schemas.openxmlformats.org/officeDocument/2006/relationships/slide" Target="slides/slide5.xml"/><Relationship Id="rId36" Type="http://schemas.openxmlformats.org/officeDocument/2006/relationships/slide" Target="slides/slide6.xml"/><Relationship Id="rId37" Type="http://schemas.openxmlformats.org/officeDocument/2006/relationships/slide" Target="slides/slide7.xml"/><Relationship Id="rId38" Type="http://schemas.openxmlformats.org/officeDocument/2006/relationships/slide" Target="slides/slide8.xml"/><Relationship Id="rId39" Type="http://schemas.openxmlformats.org/officeDocument/2006/relationships/slide" Target="slides/slide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3600"/>
            <a:ext cx="7772400" cy="1470025"/>
          </a:xfrm>
        </p:spPr>
        <p:txBody>
          <a:bodyPr>
            <a:noAutofit/>
          </a:bodyPr>
          <a:lstStyle>
            <a:lvl1pPr>
              <a:defRPr sz="6000" baseline="0">
                <a:ln w="19050">
                  <a:solidFill>
                    <a:schemeClr val="tx2"/>
                  </a:solidFill>
                </a:ln>
                <a:solidFill>
                  <a:schemeClr val="bg1"/>
                </a:solidFill>
                <a:latin typeface="American Typewriter"/>
                <a:cs typeface="Brush Script MT Italic"/>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039007" y="3886200"/>
            <a:ext cx="4514193" cy="1926014"/>
          </a:xfrm>
        </p:spPr>
        <p:txBody>
          <a:bodyPr>
            <a:normAutofit/>
          </a:bodyPr>
          <a:lstStyle>
            <a:lvl1pPr marL="0" indent="0" algn="ctr">
              <a:buNone/>
              <a:defRPr sz="3200" baseline="0">
                <a:ln w="0" cmpd="sng">
                  <a:solidFill>
                    <a:schemeClr val="tx2"/>
                  </a:solidFill>
                </a:ln>
                <a:solidFill>
                  <a:schemeClr val="bg1"/>
                </a:solidFill>
                <a:latin typeface="American Typewriter"/>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solidFill>
                  <a:schemeClr val="tx1">
                    <a:tint val="75000"/>
                  </a:schemeClr>
                </a:solidFill>
                <a:latin typeface="Savoye LET Plain:1.0"/>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3F878-F5E8-489B-AC8A-64F2A7E22C28}" type="datetimeFigureOut">
              <a:rPr lang="en-US" smtClean="0"/>
              <a:pPr/>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ln>
                  <a:solidFill>
                    <a:schemeClr val="bg1">
                      <a:lumMod val="65000"/>
                    </a:schemeClr>
                  </a:solidFill>
                </a:ln>
                <a:solidFill>
                  <a:schemeClr val="bg1">
                    <a:lumMod val="8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7944" y="2466975"/>
            <a:ext cx="7772400" cy="1470025"/>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Desdemona"/>
                <a:cs typeface="Desdemona"/>
              </a:defRPr>
            </a:lvl1pPr>
          </a:lstStyle>
          <a:p>
            <a:r>
              <a:rPr lang="en-US" smtClean="0"/>
              <a:t>Click to edit Master title style</a:t>
            </a:r>
            <a:endParaRPr lang="en-US" dirty="0"/>
          </a:p>
        </p:txBody>
      </p:sp>
      <p:sp>
        <p:nvSpPr>
          <p:cNvPr id="3" name="Subtitle 2"/>
          <p:cNvSpPr>
            <a:spLocks noGrp="1"/>
          </p:cNvSpPr>
          <p:nvPr>
            <p:ph type="subTitle" idx="1"/>
          </p:nvPr>
        </p:nvSpPr>
        <p:spPr>
          <a:xfrm>
            <a:off x="2321229" y="3937000"/>
            <a:ext cx="4514193" cy="1875214"/>
          </a:xfrm>
        </p:spPr>
        <p:txBody>
          <a:bodyPr/>
          <a:lstStyle>
            <a:lvl1pPr marL="0" indent="0" algn="ctr">
              <a:buNone/>
              <a:defRPr b="0" cap="small" spc="0">
                <a:ln w="18415" cmpd="sng">
                  <a:solidFill>
                    <a:schemeClr val="bg1">
                      <a:lumMod val="50000"/>
                    </a:schemeClr>
                  </a:solidFill>
                  <a:prstDash val="solid"/>
                </a:ln>
                <a:noFill/>
                <a:effectLst>
                  <a:outerShdw blurRad="63500" dir="3600000" algn="tl" rotWithShape="0">
                    <a:srgbClr val="000000">
                      <a:alpha val="70000"/>
                    </a:srgbClr>
                  </a:outerShdw>
                </a:effectLst>
                <a:latin typeface="MingLiU-ExtB"/>
                <a:ea typeface="MingLiU-ExtB"/>
                <a:cs typeface="MingLiU-ExtB"/>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solidFill>
                  <a:schemeClr val="tx1">
                    <a:tint val="75000"/>
                  </a:schemeClr>
                </a:solidFill>
                <a:latin typeface="Savoye LET Plain:1.0"/>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3F878-F5E8-489B-AC8A-64F2A7E22C28}" type="datetimeFigureOut">
              <a:rPr lang="en-US" smtClean="0"/>
              <a:pPr/>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noAutofit/>
          </a:bodyPr>
          <a:lstStyle>
            <a:lvl1pPr>
              <a:defRPr sz="4800" baseline="0">
                <a:ln>
                  <a:noFill/>
                </a:ln>
                <a:solidFill>
                  <a:schemeClr val="tx2"/>
                </a:solidFill>
                <a:latin typeface="+mj-lt"/>
                <a:cs typeface="Brush Script MT Italic"/>
              </a:defRPr>
            </a:lvl1p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baseline="0">
                <a:ln w="0" cmpd="sng">
                  <a:noFill/>
                </a:ln>
                <a:solidFill>
                  <a:schemeClr val="tx2"/>
                </a:solidFill>
                <a:effectLst>
                  <a:innerShdw blurRad="63500" dist="38100" dir="1920000">
                    <a:schemeClr val="bg1">
                      <a:alpha val="35000"/>
                    </a:schemeClr>
                  </a:innerShdw>
                </a:effectLst>
                <a:latin typeface="Edwardian Script ITC"/>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21184"/>
            <a:ext cx="3191717" cy="6035165"/>
          </a:xfrm>
        </p:spPr>
        <p:txBody>
          <a:bodyPr vert="horz">
            <a:normAutofit/>
          </a:bodyPr>
          <a:lstStyle>
            <a:lvl1pPr>
              <a:defRPr sz="4800" b="1" i="0">
                <a:ln>
                  <a:noFill/>
                </a:ln>
                <a:solidFill>
                  <a:schemeClr val="tx1"/>
                </a:solidFill>
                <a:latin typeface="Chalkboard SE Regular"/>
                <a:cs typeface="Chalkboard SE Regular"/>
              </a:defRPr>
            </a:lvl1pPr>
          </a:lstStyle>
          <a:p>
            <a:r>
              <a:rPr lang="en-US" smtClean="0"/>
              <a:t>Click to edit Master title style</a:t>
            </a:r>
            <a:endParaRPr lang="en-US" dirty="0"/>
          </a:p>
        </p:txBody>
      </p:sp>
      <p:sp>
        <p:nvSpPr>
          <p:cNvPr id="3" name="Subtitle 2"/>
          <p:cNvSpPr>
            <a:spLocks noGrp="1"/>
          </p:cNvSpPr>
          <p:nvPr>
            <p:ph type="subTitle" idx="1"/>
          </p:nvPr>
        </p:nvSpPr>
        <p:spPr>
          <a:xfrm>
            <a:off x="3897843" y="2719474"/>
            <a:ext cx="4514193" cy="1345398"/>
          </a:xfrm>
        </p:spPr>
        <p:txBody>
          <a:bodyPr/>
          <a:lstStyle>
            <a:lvl1pPr marL="0" indent="0" algn="ctr">
              <a:buNone/>
              <a:defRPr>
                <a:ln>
                  <a:noFill/>
                </a:ln>
                <a:solidFill>
                  <a:srgbClr val="000000"/>
                </a:solidFill>
                <a:latin typeface="Chalkboard SE Regular"/>
                <a:cs typeface="Chalkboard SE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004" y="274638"/>
            <a:ext cx="1810187" cy="5851525"/>
          </a:xfrm>
        </p:spPr>
        <p:txBody>
          <a:bodyPr vert="vert270"/>
          <a:lstStyle/>
          <a:p>
            <a:r>
              <a:rPr lang="en-US" smtClean="0"/>
              <a:t>Click to edit Master title style</a:t>
            </a:r>
            <a:endParaRPr lang="en-US" dirty="0"/>
          </a:p>
        </p:txBody>
      </p:sp>
      <p:sp>
        <p:nvSpPr>
          <p:cNvPr id="3" name="Content Placeholder 2"/>
          <p:cNvSpPr>
            <a:spLocks noGrp="1"/>
          </p:cNvSpPr>
          <p:nvPr>
            <p:ph idx="1"/>
          </p:nvPr>
        </p:nvSpPr>
        <p:spPr>
          <a:xfrm>
            <a:off x="2978048" y="274638"/>
            <a:ext cx="5329195"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3511007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248681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0477642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3137146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371584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4883210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123251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5706046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297057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0827890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3044184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3600"/>
            <a:ext cx="7772400" cy="1470025"/>
          </a:xfrm>
        </p:spPr>
        <p:txBody>
          <a:bodyPr>
            <a:noAutofit/>
          </a:bodyPr>
          <a:lstStyle>
            <a:lvl1pPr>
              <a:defRPr sz="6000" baseline="0">
                <a:ln w="19050">
                  <a:solidFill>
                    <a:schemeClr val="tx2"/>
                  </a:solidFill>
                </a:ln>
                <a:solidFill>
                  <a:schemeClr val="bg1"/>
                </a:solidFill>
                <a:latin typeface="American Typewriter"/>
                <a:cs typeface="Brush Script MT Italic"/>
              </a:defRPr>
            </a:lvl1pPr>
          </a:lstStyle>
          <a:p>
            <a:r>
              <a:rPr lang="en-US" smtClean="0"/>
              <a:t>Click to edit Master title style</a:t>
            </a:r>
            <a:endParaRPr lang="en-US" dirty="0"/>
          </a:p>
        </p:txBody>
      </p:sp>
      <p:sp>
        <p:nvSpPr>
          <p:cNvPr id="3" name="Subtitle 2"/>
          <p:cNvSpPr>
            <a:spLocks noGrp="1"/>
          </p:cNvSpPr>
          <p:nvPr>
            <p:ph type="subTitle" idx="1"/>
          </p:nvPr>
        </p:nvSpPr>
        <p:spPr>
          <a:xfrm>
            <a:off x="2039007" y="3886200"/>
            <a:ext cx="4514193" cy="1926014"/>
          </a:xfrm>
        </p:spPr>
        <p:txBody>
          <a:bodyPr>
            <a:normAutofit/>
          </a:bodyPr>
          <a:lstStyle>
            <a:lvl1pPr marL="0" indent="0" algn="ctr">
              <a:buNone/>
              <a:defRPr sz="3200" baseline="0">
                <a:ln w="0" cmpd="sng">
                  <a:solidFill>
                    <a:schemeClr val="tx2"/>
                  </a:solidFill>
                </a:ln>
                <a:solidFill>
                  <a:schemeClr val="bg1"/>
                </a:solidFill>
                <a:latin typeface="American Typewriter"/>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7944" y="2466975"/>
            <a:ext cx="7772400" cy="1470025"/>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Desdemona"/>
                <a:cs typeface="Desdemona"/>
              </a:defRPr>
            </a:lvl1pPr>
          </a:lstStyle>
          <a:p>
            <a:r>
              <a:rPr lang="en-US" smtClean="0"/>
              <a:t>Click to edit Master title style</a:t>
            </a:r>
            <a:endParaRPr lang="en-US" dirty="0"/>
          </a:p>
        </p:txBody>
      </p:sp>
      <p:sp>
        <p:nvSpPr>
          <p:cNvPr id="3" name="Subtitle 2"/>
          <p:cNvSpPr>
            <a:spLocks noGrp="1"/>
          </p:cNvSpPr>
          <p:nvPr>
            <p:ph type="subTitle" idx="1"/>
          </p:nvPr>
        </p:nvSpPr>
        <p:spPr>
          <a:xfrm>
            <a:off x="2321229" y="3937000"/>
            <a:ext cx="4514193" cy="1875214"/>
          </a:xfrm>
        </p:spPr>
        <p:txBody>
          <a:bodyPr/>
          <a:lstStyle>
            <a:lvl1pPr marL="0" indent="0" algn="ctr">
              <a:buNone/>
              <a:defRPr b="0" cap="small" spc="0">
                <a:ln w="18415" cmpd="sng">
                  <a:solidFill>
                    <a:schemeClr val="bg1">
                      <a:lumMod val="50000"/>
                    </a:schemeClr>
                  </a:solidFill>
                  <a:prstDash val="solid"/>
                </a:ln>
                <a:noFill/>
                <a:effectLst>
                  <a:outerShdw blurRad="63500" dir="3600000" algn="tl" rotWithShape="0">
                    <a:srgbClr val="000000">
                      <a:alpha val="70000"/>
                    </a:srgbClr>
                  </a:outerShdw>
                </a:effectLst>
                <a:latin typeface="MingLiU-ExtB"/>
                <a:ea typeface="MingLiU-ExtB"/>
                <a:cs typeface="MingLiU-ExtB"/>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solidFill>
                  <a:schemeClr val="tx1">
                    <a:tint val="75000"/>
                  </a:schemeClr>
                </a:solidFill>
                <a:latin typeface="Savoye LET Plain:1.0"/>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3F878-F5E8-489B-AC8A-64F2A7E22C28}" type="datetimeFigureOut">
              <a:rPr lang="en-US" smtClean="0"/>
              <a:pPr/>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ln>
                  <a:solidFill>
                    <a:schemeClr val="bg1">
                      <a:lumMod val="65000"/>
                    </a:schemeClr>
                  </a:solidFill>
                </a:ln>
                <a:solidFill>
                  <a:schemeClr val="bg1">
                    <a:lumMod val="8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solidFill>
                  <a:schemeClr val="tx1">
                    <a:tint val="75000"/>
                  </a:schemeClr>
                </a:solidFill>
                <a:latin typeface="Savoye LET Plain:1.0"/>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3F878-F5E8-489B-AC8A-64F2A7E22C28}" type="datetimeFigureOut">
              <a:rPr lang="en-US" smtClean="0"/>
              <a:pPr/>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noAutofit/>
          </a:bodyPr>
          <a:lstStyle>
            <a:lvl1pPr>
              <a:defRPr sz="4800" baseline="0">
                <a:ln>
                  <a:noFill/>
                </a:ln>
                <a:solidFill>
                  <a:schemeClr val="tx2"/>
                </a:solidFill>
                <a:latin typeface="+mj-lt"/>
                <a:cs typeface="Brush Script MT Italic"/>
              </a:defRPr>
            </a:lvl1p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baseline="0">
                <a:ln w="0" cmpd="sng">
                  <a:noFill/>
                </a:ln>
                <a:solidFill>
                  <a:schemeClr val="tx2"/>
                </a:solidFill>
                <a:effectLst>
                  <a:innerShdw blurRad="63500" dist="38100" dir="1920000">
                    <a:schemeClr val="bg1">
                      <a:alpha val="35000"/>
                    </a:schemeClr>
                  </a:innerShdw>
                </a:effectLst>
                <a:latin typeface="Edwardian Script ITC"/>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solidFill>
                  <a:schemeClr val="tx1">
                    <a:tint val="75000"/>
                  </a:schemeClr>
                </a:solidFill>
                <a:latin typeface="Savoye LET Plain:1.0"/>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21184"/>
            <a:ext cx="3191717" cy="6035165"/>
          </a:xfrm>
        </p:spPr>
        <p:txBody>
          <a:bodyPr vert="horz">
            <a:normAutofit/>
          </a:bodyPr>
          <a:lstStyle>
            <a:lvl1pPr>
              <a:defRPr sz="4800" b="1" i="0">
                <a:ln>
                  <a:noFill/>
                </a:ln>
                <a:solidFill>
                  <a:schemeClr val="tx1"/>
                </a:solidFill>
                <a:latin typeface="Chalkboard SE Regular"/>
                <a:cs typeface="Chalkboard SE Regular"/>
              </a:defRPr>
            </a:lvl1pPr>
          </a:lstStyle>
          <a:p>
            <a:r>
              <a:rPr lang="en-US" smtClean="0"/>
              <a:t>Click to edit Master title style</a:t>
            </a:r>
            <a:endParaRPr lang="en-US" dirty="0"/>
          </a:p>
        </p:txBody>
      </p:sp>
      <p:sp>
        <p:nvSpPr>
          <p:cNvPr id="3" name="Subtitle 2"/>
          <p:cNvSpPr>
            <a:spLocks noGrp="1"/>
          </p:cNvSpPr>
          <p:nvPr>
            <p:ph type="subTitle" idx="1"/>
          </p:nvPr>
        </p:nvSpPr>
        <p:spPr>
          <a:xfrm>
            <a:off x="3897843" y="2719474"/>
            <a:ext cx="4514193" cy="1345398"/>
          </a:xfrm>
        </p:spPr>
        <p:txBody>
          <a:bodyPr/>
          <a:lstStyle>
            <a:lvl1pPr marL="0" indent="0" algn="ctr">
              <a:buNone/>
              <a:defRPr>
                <a:ln>
                  <a:noFill/>
                </a:ln>
                <a:solidFill>
                  <a:srgbClr val="000000"/>
                </a:solidFill>
                <a:latin typeface="Chalkboard SE Regular"/>
                <a:cs typeface="Chalkboard SE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004" y="274638"/>
            <a:ext cx="1810187" cy="5851525"/>
          </a:xfrm>
        </p:spPr>
        <p:txBody>
          <a:bodyPr vert="vert270"/>
          <a:lstStyle/>
          <a:p>
            <a:r>
              <a:rPr lang="en-US" smtClean="0"/>
              <a:t>Click to edit Master title style</a:t>
            </a:r>
            <a:endParaRPr lang="en-US" dirty="0"/>
          </a:p>
        </p:txBody>
      </p:sp>
      <p:sp>
        <p:nvSpPr>
          <p:cNvPr id="3" name="Content Placeholder 2"/>
          <p:cNvSpPr>
            <a:spLocks noGrp="1"/>
          </p:cNvSpPr>
          <p:nvPr>
            <p:ph idx="1"/>
          </p:nvPr>
        </p:nvSpPr>
        <p:spPr>
          <a:xfrm>
            <a:off x="2978048" y="274638"/>
            <a:ext cx="5329195"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3600"/>
            <a:ext cx="7772400" cy="1470025"/>
          </a:xfrm>
        </p:spPr>
        <p:txBody>
          <a:bodyPr>
            <a:noAutofit/>
          </a:bodyPr>
          <a:lstStyle>
            <a:lvl1pPr>
              <a:defRPr sz="6000" baseline="0">
                <a:ln w="19050">
                  <a:solidFill>
                    <a:schemeClr val="tx2"/>
                  </a:solidFill>
                </a:ln>
                <a:solidFill>
                  <a:schemeClr val="bg1"/>
                </a:solidFill>
                <a:latin typeface="American Typewriter"/>
                <a:cs typeface="Brush Script MT Italic"/>
              </a:defRPr>
            </a:lvl1pPr>
          </a:lstStyle>
          <a:p>
            <a:r>
              <a:rPr lang="en-US" smtClean="0"/>
              <a:t>Click to edit Master title style</a:t>
            </a:r>
            <a:endParaRPr lang="en-US" dirty="0"/>
          </a:p>
        </p:txBody>
      </p:sp>
      <p:sp>
        <p:nvSpPr>
          <p:cNvPr id="3" name="Subtitle 2"/>
          <p:cNvSpPr>
            <a:spLocks noGrp="1"/>
          </p:cNvSpPr>
          <p:nvPr>
            <p:ph type="subTitle" idx="1"/>
          </p:nvPr>
        </p:nvSpPr>
        <p:spPr>
          <a:xfrm>
            <a:off x="2039007" y="3886200"/>
            <a:ext cx="4514193" cy="1926014"/>
          </a:xfrm>
        </p:spPr>
        <p:txBody>
          <a:bodyPr>
            <a:normAutofit/>
          </a:bodyPr>
          <a:lstStyle>
            <a:lvl1pPr marL="0" indent="0" algn="ctr">
              <a:buNone/>
              <a:defRPr sz="3200" baseline="0">
                <a:ln w="0" cmpd="sng">
                  <a:solidFill>
                    <a:schemeClr val="tx2"/>
                  </a:solidFill>
                </a:ln>
                <a:solidFill>
                  <a:schemeClr val="bg1"/>
                </a:solidFill>
                <a:latin typeface="American Typewriter"/>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7944" y="2466975"/>
            <a:ext cx="7772400" cy="1470025"/>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Desdemona"/>
                <a:cs typeface="Desdemona"/>
              </a:defRPr>
            </a:lvl1pPr>
          </a:lstStyle>
          <a:p>
            <a:r>
              <a:rPr lang="en-US" smtClean="0"/>
              <a:t>Click to edit Master title style</a:t>
            </a:r>
            <a:endParaRPr lang="en-US" dirty="0"/>
          </a:p>
        </p:txBody>
      </p:sp>
      <p:sp>
        <p:nvSpPr>
          <p:cNvPr id="3" name="Subtitle 2"/>
          <p:cNvSpPr>
            <a:spLocks noGrp="1"/>
          </p:cNvSpPr>
          <p:nvPr>
            <p:ph type="subTitle" idx="1"/>
          </p:nvPr>
        </p:nvSpPr>
        <p:spPr>
          <a:xfrm>
            <a:off x="2321229" y="3937000"/>
            <a:ext cx="4514193" cy="1875214"/>
          </a:xfrm>
        </p:spPr>
        <p:txBody>
          <a:bodyPr/>
          <a:lstStyle>
            <a:lvl1pPr marL="0" indent="0" algn="ctr">
              <a:buNone/>
              <a:defRPr b="0" cap="small" spc="0">
                <a:ln w="18415" cmpd="sng">
                  <a:solidFill>
                    <a:schemeClr val="bg1">
                      <a:lumMod val="50000"/>
                    </a:schemeClr>
                  </a:solidFill>
                  <a:prstDash val="solid"/>
                </a:ln>
                <a:noFill/>
                <a:effectLst>
                  <a:outerShdw blurRad="63500" dir="3600000" algn="tl" rotWithShape="0">
                    <a:srgbClr val="000000">
                      <a:alpha val="70000"/>
                    </a:srgbClr>
                  </a:outerShdw>
                </a:effectLst>
                <a:latin typeface="MingLiU-ExtB"/>
                <a:ea typeface="MingLiU-ExtB"/>
                <a:cs typeface="MingLiU-ExtB"/>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solidFill>
                  <a:schemeClr val="tx1">
                    <a:tint val="75000"/>
                  </a:schemeClr>
                </a:solidFill>
                <a:latin typeface="Savoye LET Plain:1.0"/>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3F878-F5E8-489B-AC8A-64F2A7E22C28}" type="datetimeFigureOut">
              <a:rPr lang="en-US" smtClean="0"/>
              <a:pPr/>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3F878-F5E8-489B-AC8A-64F2A7E22C28}" type="datetimeFigureOut">
              <a:rPr lang="en-US" smtClean="0"/>
              <a:pPr/>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ln>
                  <a:solidFill>
                    <a:schemeClr val="bg1">
                      <a:lumMod val="65000"/>
                    </a:schemeClr>
                  </a:solidFill>
                </a:ln>
                <a:solidFill>
                  <a:schemeClr val="bg1">
                    <a:lumMod val="8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solidFill>
                  <a:schemeClr val="tx1">
                    <a:tint val="75000"/>
                  </a:schemeClr>
                </a:solidFill>
                <a:latin typeface="Savoye LET Plain:1.0"/>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3F878-F5E8-489B-AC8A-64F2A7E22C28}" type="datetimeFigureOut">
              <a:rPr lang="en-US" smtClean="0"/>
              <a:pPr/>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noAutofit/>
          </a:bodyPr>
          <a:lstStyle>
            <a:lvl1pPr>
              <a:defRPr sz="4800" baseline="0">
                <a:ln>
                  <a:noFill/>
                </a:ln>
                <a:solidFill>
                  <a:schemeClr val="tx2"/>
                </a:solidFill>
                <a:latin typeface="+mj-lt"/>
                <a:cs typeface="Brush Script MT Italic"/>
              </a:defRPr>
            </a:lvl1p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baseline="0">
                <a:ln w="0" cmpd="sng">
                  <a:noFill/>
                </a:ln>
                <a:solidFill>
                  <a:schemeClr val="tx2"/>
                </a:solidFill>
                <a:effectLst>
                  <a:innerShdw blurRad="63500" dist="38100" dir="1920000">
                    <a:schemeClr val="bg1">
                      <a:alpha val="35000"/>
                    </a:schemeClr>
                  </a:innerShdw>
                </a:effectLst>
                <a:latin typeface="Edwardian Script ITC"/>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21184"/>
            <a:ext cx="3191717" cy="6035165"/>
          </a:xfrm>
        </p:spPr>
        <p:txBody>
          <a:bodyPr vert="horz">
            <a:normAutofit/>
          </a:bodyPr>
          <a:lstStyle>
            <a:lvl1pPr>
              <a:defRPr sz="4800" b="1" i="0">
                <a:ln>
                  <a:noFill/>
                </a:ln>
                <a:solidFill>
                  <a:schemeClr val="tx1"/>
                </a:solidFill>
                <a:latin typeface="Chalkboard SE Regular"/>
                <a:cs typeface="Chalkboard SE Regular"/>
              </a:defRPr>
            </a:lvl1pPr>
          </a:lstStyle>
          <a:p>
            <a:r>
              <a:rPr lang="en-US" smtClean="0"/>
              <a:t>Click to edit Master title style</a:t>
            </a:r>
            <a:endParaRPr lang="en-US" dirty="0"/>
          </a:p>
        </p:txBody>
      </p:sp>
      <p:sp>
        <p:nvSpPr>
          <p:cNvPr id="3" name="Subtitle 2"/>
          <p:cNvSpPr>
            <a:spLocks noGrp="1"/>
          </p:cNvSpPr>
          <p:nvPr>
            <p:ph type="subTitle" idx="1"/>
          </p:nvPr>
        </p:nvSpPr>
        <p:spPr>
          <a:xfrm>
            <a:off x="3897843" y="2719474"/>
            <a:ext cx="4514193" cy="1345398"/>
          </a:xfrm>
        </p:spPr>
        <p:txBody>
          <a:bodyPr/>
          <a:lstStyle>
            <a:lvl1pPr marL="0" indent="0" algn="ctr">
              <a:buNone/>
              <a:defRPr>
                <a:ln>
                  <a:noFill/>
                </a:ln>
                <a:solidFill>
                  <a:srgbClr val="000000"/>
                </a:solidFill>
                <a:latin typeface="Chalkboard SE Regular"/>
                <a:cs typeface="Chalkboard SE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004" y="274638"/>
            <a:ext cx="1810187" cy="5851525"/>
          </a:xfrm>
        </p:spPr>
        <p:txBody>
          <a:bodyPr vert="vert270"/>
          <a:lstStyle/>
          <a:p>
            <a:r>
              <a:rPr lang="en-US" smtClean="0"/>
              <a:t>Click to edit Master title style</a:t>
            </a:r>
            <a:endParaRPr lang="en-US" dirty="0"/>
          </a:p>
        </p:txBody>
      </p:sp>
      <p:sp>
        <p:nvSpPr>
          <p:cNvPr id="3" name="Content Placeholder 2"/>
          <p:cNvSpPr>
            <a:spLocks noGrp="1"/>
          </p:cNvSpPr>
          <p:nvPr>
            <p:ph idx="1"/>
          </p:nvPr>
        </p:nvSpPr>
        <p:spPr>
          <a:xfrm>
            <a:off x="2978048" y="274638"/>
            <a:ext cx="5329195"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3511007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2486817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04776420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31371466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37158452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48832103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1232516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5706046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2970574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082789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304418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ln>
                  <a:solidFill>
                    <a:schemeClr val="bg1">
                      <a:lumMod val="65000"/>
                    </a:schemeClr>
                  </a:solidFill>
                </a:ln>
                <a:solidFill>
                  <a:schemeClr val="bg1">
                    <a:lumMod val="8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a:solidFill>
                  <a:schemeClr val="tx1">
                    <a:tint val="75000"/>
                  </a:schemeClr>
                </a:solidFill>
                <a:latin typeface="Savoye LET Plain:1.0"/>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3F878-F5E8-489B-AC8A-64F2A7E22C28}" type="datetimeFigureOut">
              <a:rPr lang="en-US" smtClean="0"/>
              <a:pPr/>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166" y="349485"/>
            <a:ext cx="7772400" cy="1470025"/>
          </a:xfrm>
        </p:spPr>
        <p:txBody>
          <a:bodyPr>
            <a:noAutofit/>
          </a:bodyPr>
          <a:lstStyle>
            <a:lvl1pPr>
              <a:defRPr sz="4800" baseline="0">
                <a:ln>
                  <a:noFill/>
                </a:ln>
                <a:solidFill>
                  <a:schemeClr val="tx2"/>
                </a:solidFill>
                <a:latin typeface="+mj-lt"/>
                <a:cs typeface="Brush Script MT Italic"/>
              </a:defRPr>
            </a:lvl1pPr>
          </a:lstStyle>
          <a:p>
            <a:r>
              <a:rPr lang="en-US" smtClean="0"/>
              <a:t>Click to edit Master title style</a:t>
            </a:r>
            <a:endParaRPr lang="en-US" dirty="0"/>
          </a:p>
        </p:txBody>
      </p:sp>
      <p:sp>
        <p:nvSpPr>
          <p:cNvPr id="3" name="Subtitle 2"/>
          <p:cNvSpPr>
            <a:spLocks noGrp="1"/>
          </p:cNvSpPr>
          <p:nvPr>
            <p:ph type="subTitle" idx="1"/>
          </p:nvPr>
        </p:nvSpPr>
        <p:spPr>
          <a:xfrm>
            <a:off x="2039007" y="1840103"/>
            <a:ext cx="4514193" cy="3972111"/>
          </a:xfrm>
        </p:spPr>
        <p:txBody>
          <a:bodyPr/>
          <a:lstStyle>
            <a:lvl1pPr marL="0" indent="0" algn="ctr">
              <a:buNone/>
              <a:defRPr baseline="0">
                <a:ln w="0" cmpd="sng">
                  <a:noFill/>
                </a:ln>
                <a:solidFill>
                  <a:schemeClr val="tx2"/>
                </a:solidFill>
                <a:effectLst>
                  <a:innerShdw blurRad="63500" dist="38100" dir="1920000">
                    <a:schemeClr val="bg1">
                      <a:alpha val="35000"/>
                    </a:schemeClr>
                  </a:innerShdw>
                </a:effectLst>
                <a:latin typeface="Edwardian Script ITC"/>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21184"/>
            <a:ext cx="3191717" cy="6035165"/>
          </a:xfrm>
        </p:spPr>
        <p:txBody>
          <a:bodyPr vert="horz">
            <a:normAutofit/>
          </a:bodyPr>
          <a:lstStyle>
            <a:lvl1pPr>
              <a:defRPr sz="4800" b="1" i="0">
                <a:ln>
                  <a:noFill/>
                </a:ln>
                <a:solidFill>
                  <a:schemeClr val="tx1"/>
                </a:solidFill>
                <a:latin typeface="Chalkboard SE Regular"/>
                <a:cs typeface="Chalkboard SE Regular"/>
              </a:defRPr>
            </a:lvl1pPr>
          </a:lstStyle>
          <a:p>
            <a:r>
              <a:rPr lang="en-US" smtClean="0"/>
              <a:t>Click to edit Master title style</a:t>
            </a:r>
            <a:endParaRPr lang="en-US" dirty="0"/>
          </a:p>
        </p:txBody>
      </p:sp>
      <p:sp>
        <p:nvSpPr>
          <p:cNvPr id="3" name="Subtitle 2"/>
          <p:cNvSpPr>
            <a:spLocks noGrp="1"/>
          </p:cNvSpPr>
          <p:nvPr>
            <p:ph type="subTitle" idx="1"/>
          </p:nvPr>
        </p:nvSpPr>
        <p:spPr>
          <a:xfrm>
            <a:off x="3897843" y="2719474"/>
            <a:ext cx="4514193" cy="1345398"/>
          </a:xfrm>
        </p:spPr>
        <p:txBody>
          <a:bodyPr/>
          <a:lstStyle>
            <a:lvl1pPr marL="0" indent="0" algn="ctr">
              <a:buNone/>
              <a:defRPr>
                <a:ln>
                  <a:noFill/>
                </a:ln>
                <a:solidFill>
                  <a:srgbClr val="000000"/>
                </a:solidFill>
                <a:latin typeface="Chalkboard SE Regular"/>
                <a:cs typeface="Chalkboard SE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004" y="274638"/>
            <a:ext cx="1810187" cy="5851525"/>
          </a:xfrm>
        </p:spPr>
        <p:txBody>
          <a:bodyPr vert="vert270"/>
          <a:lstStyle/>
          <a:p>
            <a:r>
              <a:rPr lang="en-US" smtClean="0"/>
              <a:t>Click to edit Master title style</a:t>
            </a:r>
            <a:endParaRPr lang="en-US" dirty="0"/>
          </a:p>
        </p:txBody>
      </p:sp>
      <p:sp>
        <p:nvSpPr>
          <p:cNvPr id="3" name="Content Placeholder 2"/>
          <p:cNvSpPr>
            <a:spLocks noGrp="1"/>
          </p:cNvSpPr>
          <p:nvPr>
            <p:ph idx="1"/>
          </p:nvPr>
        </p:nvSpPr>
        <p:spPr>
          <a:xfrm>
            <a:off x="2978048" y="274638"/>
            <a:ext cx="5329195"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3600"/>
            <a:ext cx="7772400" cy="1470025"/>
          </a:xfrm>
        </p:spPr>
        <p:txBody>
          <a:bodyPr>
            <a:noAutofit/>
          </a:bodyPr>
          <a:lstStyle>
            <a:lvl1pPr>
              <a:defRPr sz="6000" baseline="0">
                <a:ln w="19050">
                  <a:solidFill>
                    <a:schemeClr val="tx2"/>
                  </a:solidFill>
                </a:ln>
                <a:solidFill>
                  <a:schemeClr val="bg1"/>
                </a:solidFill>
                <a:latin typeface="American Typewriter"/>
                <a:cs typeface="Brush Script MT Italic"/>
              </a:defRPr>
            </a:lvl1pPr>
          </a:lstStyle>
          <a:p>
            <a:r>
              <a:rPr lang="en-US" smtClean="0"/>
              <a:t>Click to edit Master title style</a:t>
            </a:r>
            <a:endParaRPr lang="en-US" dirty="0"/>
          </a:p>
        </p:txBody>
      </p:sp>
      <p:sp>
        <p:nvSpPr>
          <p:cNvPr id="3" name="Subtitle 2"/>
          <p:cNvSpPr>
            <a:spLocks noGrp="1"/>
          </p:cNvSpPr>
          <p:nvPr>
            <p:ph type="subTitle" idx="1"/>
          </p:nvPr>
        </p:nvSpPr>
        <p:spPr>
          <a:xfrm>
            <a:off x="2039007" y="3886200"/>
            <a:ext cx="4514193" cy="1926014"/>
          </a:xfrm>
        </p:spPr>
        <p:txBody>
          <a:bodyPr>
            <a:normAutofit/>
          </a:bodyPr>
          <a:lstStyle>
            <a:lvl1pPr marL="0" indent="0" algn="ctr">
              <a:buNone/>
              <a:defRPr sz="3200" baseline="0">
                <a:ln w="0" cmpd="sng">
                  <a:solidFill>
                    <a:schemeClr val="tx2"/>
                  </a:solidFill>
                </a:ln>
                <a:solidFill>
                  <a:schemeClr val="bg1"/>
                </a:solidFill>
                <a:latin typeface="American Typewriter"/>
                <a:cs typeface="Savoye LET Plain:1.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7944" y="2466975"/>
            <a:ext cx="7772400" cy="1470025"/>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Desdemona"/>
                <a:cs typeface="Desdemona"/>
              </a:defRPr>
            </a:lvl1pPr>
          </a:lstStyle>
          <a:p>
            <a:r>
              <a:rPr lang="en-US" smtClean="0"/>
              <a:t>Click to edit Master title style</a:t>
            </a:r>
            <a:endParaRPr lang="en-US" dirty="0"/>
          </a:p>
        </p:txBody>
      </p:sp>
      <p:sp>
        <p:nvSpPr>
          <p:cNvPr id="3" name="Subtitle 2"/>
          <p:cNvSpPr>
            <a:spLocks noGrp="1"/>
          </p:cNvSpPr>
          <p:nvPr>
            <p:ph type="subTitle" idx="1"/>
          </p:nvPr>
        </p:nvSpPr>
        <p:spPr>
          <a:xfrm>
            <a:off x="2321229" y="3937000"/>
            <a:ext cx="4514193" cy="1875214"/>
          </a:xfrm>
        </p:spPr>
        <p:txBody>
          <a:bodyPr/>
          <a:lstStyle>
            <a:lvl1pPr marL="0" indent="0" algn="ctr">
              <a:buNone/>
              <a:defRPr b="0" cap="small" spc="0">
                <a:ln w="18415" cmpd="sng">
                  <a:solidFill>
                    <a:schemeClr val="bg1">
                      <a:lumMod val="50000"/>
                    </a:schemeClr>
                  </a:solidFill>
                  <a:prstDash val="solid"/>
                </a:ln>
                <a:noFill/>
                <a:effectLst>
                  <a:outerShdw blurRad="63500" dir="3600000" algn="tl" rotWithShape="0">
                    <a:srgbClr val="000000">
                      <a:alpha val="70000"/>
                    </a:srgbClr>
                  </a:outerShdw>
                </a:effectLst>
                <a:latin typeface="MingLiU-ExtB"/>
                <a:ea typeface="MingLiU-ExtB"/>
                <a:cs typeface="MingLiU-ExtB"/>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7805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1415600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57963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7730991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D54AD-9A5F-4FA5-9EB9-913F6F1B004B}" type="datetimeFigureOut">
              <a:rPr lang="en-US" smtClean="0"/>
              <a:t>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9362111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D54AD-9A5F-4FA5-9EB9-913F6F1B004B}" type="datetimeFigureOut">
              <a:rPr lang="en-US" smtClean="0"/>
              <a:t>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20249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D54AD-9A5F-4FA5-9EB9-913F6F1B004B}" type="datetimeFigureOut">
              <a:rPr lang="en-US" smtClean="0"/>
              <a:t>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37478203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8946623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D54AD-9A5F-4FA5-9EB9-913F6F1B004B}" type="datetimeFigureOut">
              <a:rPr lang="en-US" smtClean="0"/>
              <a:t>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25958572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5419523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D54AD-9A5F-4FA5-9EB9-913F6F1B004B}" type="datetimeFigureOut">
              <a:rPr lang="en-US" smtClean="0"/>
              <a:t>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3E2FE-F5A0-4D20-AFC7-85E113974DC8}" type="slidenum">
              <a:rPr lang="en-US" smtClean="0"/>
              <a:t>‹#›</a:t>
            </a:fld>
            <a:endParaRPr lang="en-US"/>
          </a:p>
        </p:txBody>
      </p:sp>
    </p:spTree>
    <p:extLst>
      <p:ext uri="{BB962C8B-B14F-4D97-AF65-F5344CB8AC3E}">
        <p14:creationId xmlns:p14="http://schemas.microsoft.com/office/powerpoint/2010/main" val="14359589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jp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1.jp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1.jp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1.jp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1.jp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jp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1.jp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1.jp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jp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jp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jp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jp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jp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jp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jp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jp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jp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jp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jp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jp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3600" b="1" kern="1200" baseline="0">
          <a:ln w="19050">
            <a:solidFill>
              <a:schemeClr val="tx2"/>
            </a:solidFill>
          </a:ln>
          <a:solidFill>
            <a:schemeClr val="bg1"/>
          </a:solidFill>
          <a:effectLst>
            <a:outerShdw blurRad="6350" dist="50800" dir="2700000" algn="tl" rotWithShape="0">
              <a:schemeClr val="tx2">
                <a:lumMod val="85000"/>
                <a:lumOff val="15000"/>
              </a:schemeClr>
            </a:outerShdw>
          </a:effectLst>
          <a:latin typeface="American Typewriter"/>
          <a:ea typeface="+mj-ea"/>
          <a:cs typeface="Copperplate Gothic Bold"/>
        </a:defRPr>
      </a:lvl1pPr>
    </p:titleStyle>
    <p:bodyStyle>
      <a:lvl1pPr marL="342900" indent="-342900" algn="l" defTabSz="457200" rtl="0" eaLnBrk="1" latinLnBrk="0" hangingPunct="1">
        <a:spcBef>
          <a:spcPct val="20000"/>
        </a:spcBef>
        <a:buFont typeface="Arial"/>
        <a:buChar char="•"/>
        <a:defRPr sz="3200" b="1" i="0" kern="1200" baseline="0">
          <a:ln w="15875" cmpd="sng">
            <a:solidFill>
              <a:schemeClr val="tx2"/>
            </a:solidFill>
          </a:ln>
          <a:solidFill>
            <a:schemeClr val="bg1"/>
          </a:solidFill>
          <a:effectLst>
            <a:outerShdw blurRad="34925" dist="50800" dir="2700000" algn="tl" rotWithShape="0">
              <a:schemeClr val="tx2">
                <a:lumMod val="85000"/>
                <a:lumOff val="15000"/>
              </a:schemeClr>
            </a:outerShdw>
          </a:effectLst>
          <a:latin typeface="American Typewriter"/>
          <a:ea typeface="+mn-ea"/>
          <a:cs typeface="Constantia"/>
        </a:defRPr>
      </a:lvl1pPr>
      <a:lvl2pPr marL="742950" indent="-285750" algn="l" defTabSz="457200" rtl="0" eaLnBrk="1" latinLnBrk="0" hangingPunct="1">
        <a:spcBef>
          <a:spcPct val="20000"/>
        </a:spcBef>
        <a:buFont typeface="Arial"/>
        <a:buChar char="–"/>
        <a:defRPr sz="2800" b="1" i="0" kern="1200" baseline="0">
          <a:ln w="15875" cmpd="sng">
            <a:solidFill>
              <a:schemeClr val="tx2"/>
            </a:solidFill>
          </a:ln>
          <a:solidFill>
            <a:schemeClr val="bg1"/>
          </a:solidFill>
          <a:effectLst>
            <a:outerShdw blurRad="34925" dist="50800" dir="2700000" algn="tl" rotWithShape="0">
              <a:schemeClr val="tx2">
                <a:lumMod val="85000"/>
                <a:lumOff val="15000"/>
              </a:schemeClr>
            </a:outerShdw>
          </a:effectLst>
          <a:latin typeface="American Typewriter"/>
          <a:ea typeface="+mn-ea"/>
          <a:cs typeface="Constantia"/>
        </a:defRPr>
      </a:lvl2pPr>
      <a:lvl3pPr marL="1143000" indent="-228600" algn="l" defTabSz="457200" rtl="0" eaLnBrk="1" latinLnBrk="0" hangingPunct="1">
        <a:spcBef>
          <a:spcPct val="20000"/>
        </a:spcBef>
        <a:buFont typeface="Arial"/>
        <a:buChar char="•"/>
        <a:defRPr sz="2400" b="1" i="0" kern="1200" baseline="0">
          <a:ln w="15875" cmpd="sng">
            <a:solidFill>
              <a:schemeClr val="tx2"/>
            </a:solidFill>
          </a:ln>
          <a:solidFill>
            <a:schemeClr val="bg1"/>
          </a:solidFill>
          <a:effectLst>
            <a:outerShdw blurRad="34925" dist="50800" dir="2700000" algn="tl" rotWithShape="0">
              <a:schemeClr val="tx2">
                <a:lumMod val="85000"/>
                <a:lumOff val="15000"/>
              </a:schemeClr>
            </a:outerShdw>
          </a:effectLst>
          <a:latin typeface="American Typewriter"/>
          <a:ea typeface="+mn-ea"/>
          <a:cs typeface="Constantia"/>
        </a:defRPr>
      </a:lvl3pPr>
      <a:lvl4pPr marL="1600200" indent="-228600" algn="l" defTabSz="457200" rtl="0" eaLnBrk="1" latinLnBrk="0" hangingPunct="1">
        <a:spcBef>
          <a:spcPct val="20000"/>
        </a:spcBef>
        <a:buFont typeface="Arial"/>
        <a:buChar char="–"/>
        <a:defRPr sz="2000" b="1" i="0" kern="1200" baseline="0">
          <a:ln w="15875" cmpd="sng">
            <a:solidFill>
              <a:schemeClr val="tx2"/>
            </a:solidFill>
          </a:ln>
          <a:solidFill>
            <a:schemeClr val="bg1"/>
          </a:solidFill>
          <a:effectLst>
            <a:outerShdw blurRad="34925" dist="50800" dir="2700000" algn="tl" rotWithShape="0">
              <a:schemeClr val="tx2">
                <a:lumMod val="85000"/>
                <a:lumOff val="15000"/>
              </a:schemeClr>
            </a:outerShdw>
          </a:effectLst>
          <a:latin typeface="American Typewriter"/>
          <a:ea typeface="+mn-ea"/>
          <a:cs typeface="Constantia"/>
        </a:defRPr>
      </a:lvl4pPr>
      <a:lvl5pPr marL="2057400" indent="-228600" algn="l" defTabSz="457200" rtl="0" eaLnBrk="1" latinLnBrk="0" hangingPunct="1">
        <a:spcBef>
          <a:spcPct val="20000"/>
        </a:spcBef>
        <a:buFont typeface="Arial"/>
        <a:buChar char="»"/>
        <a:defRPr sz="2000" b="1" i="0" kern="1200" baseline="0">
          <a:ln w="15875" cmpd="sng">
            <a:solidFill>
              <a:schemeClr val="tx2"/>
            </a:solidFill>
          </a:ln>
          <a:solidFill>
            <a:schemeClr val="bg1"/>
          </a:solidFill>
          <a:effectLst>
            <a:outerShdw blurRad="34925" dist="50800" dir="2700000" algn="tl" rotWithShape="0">
              <a:schemeClr val="tx2">
                <a:lumMod val="85000"/>
                <a:lumOff val="15000"/>
              </a:schemeClr>
            </a:outerShdw>
          </a:effectLst>
          <a:latin typeface="American Typewriter"/>
          <a:ea typeface="+mn-ea"/>
          <a:cs typeface="Constant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4/10/16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1" latinLnBrk="0" hangingPunct="1">
        <a:spcBef>
          <a:spcPct val="0"/>
        </a:spcBef>
        <a:buNone/>
        <a:defRPr sz="4400" b="1" kern="1200">
          <a:ln>
            <a:solidFill>
              <a:schemeClr val="bg1">
                <a:lumMod val="8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j-ea"/>
          <a:cs typeface="Courier New"/>
        </a:defRPr>
      </a:lvl1pPr>
    </p:titleStyle>
    <p:bodyStyle>
      <a:lvl1pPr marL="342900" indent="-342900" algn="l" defTabSz="457200" rtl="0" eaLnBrk="1" latinLnBrk="0" hangingPunct="1">
        <a:spcBef>
          <a:spcPct val="20000"/>
        </a:spcBef>
        <a:buFont typeface="Arial"/>
        <a:buChar char="•"/>
        <a:defRPr sz="32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1pPr>
      <a:lvl2pPr marL="742950" indent="-285750" algn="l" defTabSz="457200" rtl="0" eaLnBrk="1" latinLnBrk="0" hangingPunct="1">
        <a:spcBef>
          <a:spcPct val="20000"/>
        </a:spcBef>
        <a:buFont typeface="Arial"/>
        <a:buChar char="–"/>
        <a:defRPr sz="28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2pPr>
      <a:lvl3pPr marL="1143000" indent="-228600" algn="l" defTabSz="457200" rtl="0" eaLnBrk="1" latinLnBrk="0" hangingPunct="1">
        <a:spcBef>
          <a:spcPct val="20000"/>
        </a:spcBef>
        <a:buFont typeface="Arial"/>
        <a:buChar char="•"/>
        <a:defRPr sz="24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3pPr>
      <a:lvl4pPr marL="1600200" indent="-228600" algn="l" defTabSz="457200" rtl="0" eaLnBrk="1" latinLnBrk="0" hangingPunct="1">
        <a:spcBef>
          <a:spcPct val="20000"/>
        </a:spcBef>
        <a:buFont typeface="Arial"/>
        <a:buChar char="–"/>
        <a:defRPr sz="20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4pPr>
      <a:lvl5pPr marL="2057400" indent="-228600" algn="l" defTabSz="457200" rtl="0" eaLnBrk="1" latinLnBrk="0" hangingPunct="1">
        <a:spcBef>
          <a:spcPct val="20000"/>
        </a:spcBef>
        <a:buFont typeface="Arial"/>
        <a:buChar char="»"/>
        <a:defRPr sz="20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4/10/16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1" latinLnBrk="0" hangingPunct="1">
        <a:spcBef>
          <a:spcPct val="0"/>
        </a:spcBef>
        <a:buNone/>
        <a:defRPr sz="4400" b="0" i="0" kern="1200" baseline="0">
          <a:ln>
            <a:solidFill>
              <a:schemeClr val="tx2"/>
            </a:solidFill>
          </a:ln>
          <a:solidFill>
            <a:schemeClr val="tx2"/>
          </a:solidFill>
          <a:effectLst>
            <a:outerShdw blurRad="22225" dist="25400" dir="2040000" algn="tl" rotWithShape="0">
              <a:schemeClr val="bg1">
                <a:alpha val="56000"/>
              </a:schemeClr>
            </a:outerShdw>
          </a:effectLst>
          <a:latin typeface="+mj-lt"/>
          <a:ea typeface="+mj-ea"/>
          <a:cs typeface="Copperplate Gothic Bold"/>
        </a:defRPr>
      </a:lvl1pPr>
    </p:titleStyle>
    <p:bodyStyle>
      <a:lvl1pPr marL="342900" indent="-342900" algn="l" defTabSz="457200" rtl="0" eaLnBrk="1" latinLnBrk="0" hangingPunct="1">
        <a:spcBef>
          <a:spcPct val="20000"/>
        </a:spcBef>
        <a:buFont typeface="Arial"/>
        <a:buChar char="•"/>
        <a:defRPr sz="32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1pPr>
      <a:lvl2pPr marL="742950" indent="-285750" algn="l" defTabSz="457200" rtl="0" eaLnBrk="1" latinLnBrk="0" hangingPunct="1">
        <a:spcBef>
          <a:spcPct val="20000"/>
        </a:spcBef>
        <a:buFont typeface="Arial"/>
        <a:buChar char="–"/>
        <a:defRPr sz="28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2pPr>
      <a:lvl3pPr marL="1143000" indent="-228600" algn="l" defTabSz="457200" rtl="0" eaLnBrk="1" latinLnBrk="0" hangingPunct="1">
        <a:spcBef>
          <a:spcPct val="20000"/>
        </a:spcBef>
        <a:buFont typeface="Arial"/>
        <a:buChar char="•"/>
        <a:defRPr sz="24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3pPr>
      <a:lvl4pPr marL="1600200" indent="-228600" algn="l" defTabSz="457200" rtl="0" eaLnBrk="1" latinLnBrk="0" hangingPunct="1">
        <a:spcBef>
          <a:spcPct val="20000"/>
        </a:spcBef>
        <a:buFont typeface="Arial"/>
        <a:buChar char="–"/>
        <a:defRPr sz="20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4pPr>
      <a:lvl5pPr marL="2057400" indent="-228600" algn="l" defTabSz="457200" rtl="0" eaLnBrk="1" latinLnBrk="0" hangingPunct="1">
        <a:spcBef>
          <a:spcPct val="20000"/>
        </a:spcBef>
        <a:buFont typeface="Arial"/>
        <a:buChar char="»"/>
        <a:defRPr sz="20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1326" y="274637"/>
            <a:ext cx="1601158" cy="6280428"/>
          </a:xfrm>
          <a:prstGeom prst="rect">
            <a:avLst/>
          </a:prstGeom>
          <a:ln>
            <a:solidFill>
              <a:schemeClr val="tx1"/>
            </a:solidFill>
          </a:ln>
        </p:spPr>
        <p:txBody>
          <a:bodyPr vert="vert270"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90800" y="394179"/>
            <a:ext cx="5906221" cy="573198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57200" rtl="0" eaLnBrk="1" latinLnBrk="0" hangingPunct="1">
        <a:spcBef>
          <a:spcPct val="0"/>
        </a:spcBef>
        <a:buNone/>
        <a:defRPr sz="4400" b="1" kern="1200">
          <a:ln>
            <a:noFill/>
          </a:ln>
          <a:solidFill>
            <a:srgbClr val="000000"/>
          </a:solidFill>
          <a:effectLst>
            <a:outerShdw blurRad="50800" dist="38100" dir="2700000" algn="tl" rotWithShape="0">
              <a:prstClr val="black">
                <a:alpha val="40000"/>
              </a:prstClr>
            </a:outerShdw>
          </a:effectLst>
          <a:latin typeface="Chalkboard SE Regular"/>
          <a:ea typeface="+mj-ea"/>
          <a:cs typeface="Chalkboard SE Regular"/>
        </a:defRPr>
      </a:lvl1pPr>
    </p:titleStyle>
    <p:bodyStyle>
      <a:lvl1pPr marL="342900" indent="-342900" algn="l" defTabSz="457200" rtl="0" eaLnBrk="1" latinLnBrk="0" hangingPunct="1">
        <a:spcBef>
          <a:spcPct val="20000"/>
        </a:spcBef>
        <a:buFont typeface="Arial"/>
        <a:buChar char="•"/>
        <a:defRPr sz="32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1pPr>
      <a:lvl2pPr marL="742950" indent="-285750" algn="l" defTabSz="457200" rtl="0" eaLnBrk="1" latinLnBrk="0" hangingPunct="1">
        <a:spcBef>
          <a:spcPct val="20000"/>
        </a:spcBef>
        <a:buFont typeface="Arial"/>
        <a:buChar char="–"/>
        <a:defRPr sz="28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2pPr>
      <a:lvl3pPr marL="1143000" indent="-228600" algn="l" defTabSz="457200" rtl="0" eaLnBrk="1" latinLnBrk="0" hangingPunct="1">
        <a:spcBef>
          <a:spcPct val="20000"/>
        </a:spcBef>
        <a:buFont typeface="Arial"/>
        <a:buChar char="•"/>
        <a:defRPr sz="24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3pPr>
      <a:lvl4pPr marL="1600200" indent="-228600" algn="l" defTabSz="457200" rtl="0" eaLnBrk="1" latinLnBrk="0" hangingPunct="1">
        <a:spcBef>
          <a:spcPct val="20000"/>
        </a:spcBef>
        <a:buFont typeface="Arial"/>
        <a:buChar char="–"/>
        <a:defRPr sz="20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4pPr>
      <a:lvl5pPr marL="2057400" indent="-228600" algn="l" defTabSz="457200" rtl="0" eaLnBrk="1" latinLnBrk="0" hangingPunct="1">
        <a:spcBef>
          <a:spcPct val="20000"/>
        </a:spcBef>
        <a:buFont typeface="Arial"/>
        <a:buChar char="»"/>
        <a:defRPr sz="20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55549370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457200" rtl="0" eaLnBrk="1" latinLnBrk="0" hangingPunct="1">
        <a:spcBef>
          <a:spcPct val="0"/>
        </a:spcBef>
        <a:buNone/>
        <a:defRPr sz="3600" b="1" kern="1200" baseline="0">
          <a:ln w="19050">
            <a:solidFill>
              <a:schemeClr val="tx2"/>
            </a:solidFill>
          </a:ln>
          <a:solidFill>
            <a:schemeClr val="bg1"/>
          </a:solidFill>
          <a:effectLst>
            <a:outerShdw blurRad="6350" dist="50800" dir="2700000" algn="tl" rotWithShape="0">
              <a:schemeClr val="tx2">
                <a:lumMod val="85000"/>
                <a:lumOff val="15000"/>
              </a:schemeClr>
            </a:outerShdw>
          </a:effectLst>
          <a:latin typeface="American Typewriter"/>
          <a:ea typeface="+mj-ea"/>
          <a:cs typeface="Copperplate Gothic Bold"/>
        </a:defRPr>
      </a:lvl1pPr>
    </p:titleStyle>
    <p:bodyStyle>
      <a:lvl1pPr marL="342900" indent="-342900" algn="l" defTabSz="457200" rtl="0" eaLnBrk="1" latinLnBrk="0" hangingPunct="1">
        <a:spcBef>
          <a:spcPct val="20000"/>
        </a:spcBef>
        <a:buFont typeface="Arial"/>
        <a:buChar char="•"/>
        <a:defRPr sz="3200" b="1" i="0" kern="1200" baseline="0">
          <a:ln w="15875" cmpd="sng">
            <a:solidFill>
              <a:schemeClr val="tx2"/>
            </a:solidFill>
          </a:ln>
          <a:solidFill>
            <a:schemeClr val="bg1"/>
          </a:solidFill>
          <a:effectLst>
            <a:outerShdw blurRad="34925" dist="50800" dir="2700000" algn="tl" rotWithShape="0">
              <a:schemeClr val="tx2">
                <a:lumMod val="85000"/>
                <a:lumOff val="15000"/>
              </a:schemeClr>
            </a:outerShdw>
          </a:effectLst>
          <a:latin typeface="American Typewriter"/>
          <a:ea typeface="+mn-ea"/>
          <a:cs typeface="Constantia"/>
        </a:defRPr>
      </a:lvl1pPr>
      <a:lvl2pPr marL="742950" indent="-285750" algn="l" defTabSz="457200" rtl="0" eaLnBrk="1" latinLnBrk="0" hangingPunct="1">
        <a:spcBef>
          <a:spcPct val="20000"/>
        </a:spcBef>
        <a:buFont typeface="Arial"/>
        <a:buChar char="–"/>
        <a:defRPr sz="2800" b="1" i="0" kern="1200" baseline="0">
          <a:ln w="15875" cmpd="sng">
            <a:solidFill>
              <a:schemeClr val="tx2"/>
            </a:solidFill>
          </a:ln>
          <a:solidFill>
            <a:schemeClr val="bg1"/>
          </a:solidFill>
          <a:effectLst>
            <a:outerShdw blurRad="34925" dist="50800" dir="2700000" algn="tl" rotWithShape="0">
              <a:schemeClr val="tx2">
                <a:lumMod val="85000"/>
                <a:lumOff val="15000"/>
              </a:schemeClr>
            </a:outerShdw>
          </a:effectLst>
          <a:latin typeface="American Typewriter"/>
          <a:ea typeface="+mn-ea"/>
          <a:cs typeface="Constantia"/>
        </a:defRPr>
      </a:lvl2pPr>
      <a:lvl3pPr marL="1143000" indent="-228600" algn="l" defTabSz="457200" rtl="0" eaLnBrk="1" latinLnBrk="0" hangingPunct="1">
        <a:spcBef>
          <a:spcPct val="20000"/>
        </a:spcBef>
        <a:buFont typeface="Arial"/>
        <a:buChar char="•"/>
        <a:defRPr sz="2400" b="1" i="0" kern="1200" baseline="0">
          <a:ln w="15875" cmpd="sng">
            <a:solidFill>
              <a:schemeClr val="tx2"/>
            </a:solidFill>
          </a:ln>
          <a:solidFill>
            <a:schemeClr val="bg1"/>
          </a:solidFill>
          <a:effectLst>
            <a:outerShdw blurRad="34925" dist="50800" dir="2700000" algn="tl" rotWithShape="0">
              <a:schemeClr val="tx2">
                <a:lumMod val="85000"/>
                <a:lumOff val="15000"/>
              </a:schemeClr>
            </a:outerShdw>
          </a:effectLst>
          <a:latin typeface="American Typewriter"/>
          <a:ea typeface="+mn-ea"/>
          <a:cs typeface="Constantia"/>
        </a:defRPr>
      </a:lvl3pPr>
      <a:lvl4pPr marL="1600200" indent="-228600" algn="l" defTabSz="457200" rtl="0" eaLnBrk="1" latinLnBrk="0" hangingPunct="1">
        <a:spcBef>
          <a:spcPct val="20000"/>
        </a:spcBef>
        <a:buFont typeface="Arial"/>
        <a:buChar char="–"/>
        <a:defRPr sz="2000" b="1" i="0" kern="1200" baseline="0">
          <a:ln w="15875" cmpd="sng">
            <a:solidFill>
              <a:schemeClr val="tx2"/>
            </a:solidFill>
          </a:ln>
          <a:solidFill>
            <a:schemeClr val="bg1"/>
          </a:solidFill>
          <a:effectLst>
            <a:outerShdw blurRad="34925" dist="50800" dir="2700000" algn="tl" rotWithShape="0">
              <a:schemeClr val="tx2">
                <a:lumMod val="85000"/>
                <a:lumOff val="15000"/>
              </a:schemeClr>
            </a:outerShdw>
          </a:effectLst>
          <a:latin typeface="American Typewriter"/>
          <a:ea typeface="+mn-ea"/>
          <a:cs typeface="Constantia"/>
        </a:defRPr>
      </a:lvl4pPr>
      <a:lvl5pPr marL="2057400" indent="-228600" algn="l" defTabSz="457200" rtl="0" eaLnBrk="1" latinLnBrk="0" hangingPunct="1">
        <a:spcBef>
          <a:spcPct val="20000"/>
        </a:spcBef>
        <a:buFont typeface="Arial"/>
        <a:buChar char="»"/>
        <a:defRPr sz="2000" b="1" i="0" kern="1200" baseline="0">
          <a:ln w="15875" cmpd="sng">
            <a:solidFill>
              <a:schemeClr val="tx2"/>
            </a:solidFill>
          </a:ln>
          <a:solidFill>
            <a:schemeClr val="bg1"/>
          </a:solidFill>
          <a:effectLst>
            <a:outerShdw blurRad="34925" dist="50800" dir="2700000" algn="tl" rotWithShape="0">
              <a:schemeClr val="tx2">
                <a:lumMod val="85000"/>
                <a:lumOff val="15000"/>
              </a:schemeClr>
            </a:outerShdw>
          </a:effectLst>
          <a:latin typeface="American Typewriter"/>
          <a:ea typeface="+mn-ea"/>
          <a:cs typeface="Constant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457200" rtl="0" eaLnBrk="1" latinLnBrk="0" hangingPunct="1">
        <a:spcBef>
          <a:spcPct val="0"/>
        </a:spcBef>
        <a:buNone/>
        <a:defRPr sz="4400" b="1" kern="1200" cap="small">
          <a:ln>
            <a:solidFill>
              <a:schemeClr val="bg1">
                <a:lumMod val="85000"/>
              </a:schemeClr>
            </a:solidFill>
          </a:ln>
          <a:solidFill>
            <a:schemeClr val="bg1">
              <a:lumMod val="95000"/>
            </a:schemeClr>
          </a:solidFill>
          <a:effectLst>
            <a:outerShdw blurRad="50800" dist="38100" dir="2700000" algn="tl" rotWithShape="0">
              <a:prstClr val="black">
                <a:alpha val="40000"/>
              </a:prstClr>
            </a:outerShdw>
          </a:effectLst>
          <a:latin typeface="Desdemona"/>
          <a:ea typeface="+mj-ea"/>
          <a:cs typeface="Desdemona"/>
        </a:defRPr>
      </a:lvl1pPr>
    </p:titleStyle>
    <p:bodyStyle>
      <a:lvl1pPr marL="342900" indent="-342900" algn="l" defTabSz="457200" rtl="0" eaLnBrk="1" latinLnBrk="0" hangingPunct="1">
        <a:spcBef>
          <a:spcPct val="20000"/>
        </a:spcBef>
        <a:buFont typeface="Arial"/>
        <a:buChar char="•"/>
        <a:defRPr sz="32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1pPr>
      <a:lvl2pPr marL="742950" indent="-285750" algn="l" defTabSz="457200" rtl="0" eaLnBrk="1" latinLnBrk="0" hangingPunct="1">
        <a:spcBef>
          <a:spcPct val="20000"/>
        </a:spcBef>
        <a:buFont typeface="Arial"/>
        <a:buChar char="–"/>
        <a:defRPr sz="28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2pPr>
      <a:lvl3pPr marL="1143000" indent="-228600" algn="l" defTabSz="457200" rtl="0" eaLnBrk="1" latinLnBrk="0" hangingPunct="1">
        <a:spcBef>
          <a:spcPct val="20000"/>
        </a:spcBef>
        <a:buFont typeface="Arial"/>
        <a:buChar char="•"/>
        <a:defRPr sz="24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3pPr>
      <a:lvl4pPr marL="1600200" indent="-228600" algn="l" defTabSz="457200" rtl="0" eaLnBrk="1" latinLnBrk="0" hangingPunct="1">
        <a:spcBef>
          <a:spcPct val="20000"/>
        </a:spcBef>
        <a:buFont typeface="Arial"/>
        <a:buChar char="–"/>
        <a:defRPr sz="20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4pPr>
      <a:lvl5pPr marL="2057400" indent="-228600" algn="l" defTabSz="457200" rtl="0" eaLnBrk="1" latinLnBrk="0" hangingPunct="1">
        <a:spcBef>
          <a:spcPct val="20000"/>
        </a:spcBef>
        <a:buFont typeface="Arial"/>
        <a:buChar char="»"/>
        <a:defRPr sz="20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4/10/16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457200" rtl="0" eaLnBrk="1" latinLnBrk="0" hangingPunct="1">
        <a:spcBef>
          <a:spcPct val="0"/>
        </a:spcBef>
        <a:buNone/>
        <a:defRPr sz="4400" b="1" kern="1200">
          <a:ln>
            <a:solidFill>
              <a:schemeClr val="bg1">
                <a:lumMod val="8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j-ea"/>
          <a:cs typeface="Courier New"/>
        </a:defRPr>
      </a:lvl1pPr>
    </p:titleStyle>
    <p:bodyStyle>
      <a:lvl1pPr marL="342900" indent="-342900" algn="l" defTabSz="457200" rtl="0" eaLnBrk="1" latinLnBrk="0" hangingPunct="1">
        <a:spcBef>
          <a:spcPct val="20000"/>
        </a:spcBef>
        <a:buFont typeface="Arial"/>
        <a:buChar char="•"/>
        <a:defRPr sz="32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1pPr>
      <a:lvl2pPr marL="742950" indent="-285750" algn="l" defTabSz="457200" rtl="0" eaLnBrk="1" latinLnBrk="0" hangingPunct="1">
        <a:spcBef>
          <a:spcPct val="20000"/>
        </a:spcBef>
        <a:buFont typeface="Arial"/>
        <a:buChar char="–"/>
        <a:defRPr sz="28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2pPr>
      <a:lvl3pPr marL="1143000" indent="-228600" algn="l" defTabSz="457200" rtl="0" eaLnBrk="1" latinLnBrk="0" hangingPunct="1">
        <a:spcBef>
          <a:spcPct val="20000"/>
        </a:spcBef>
        <a:buFont typeface="Arial"/>
        <a:buChar char="•"/>
        <a:defRPr sz="24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3pPr>
      <a:lvl4pPr marL="1600200" indent="-228600" algn="l" defTabSz="457200" rtl="0" eaLnBrk="1" latinLnBrk="0" hangingPunct="1">
        <a:spcBef>
          <a:spcPct val="20000"/>
        </a:spcBef>
        <a:buFont typeface="Arial"/>
        <a:buChar char="–"/>
        <a:defRPr sz="20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4pPr>
      <a:lvl5pPr marL="2057400" indent="-228600" algn="l" defTabSz="457200" rtl="0" eaLnBrk="1" latinLnBrk="0" hangingPunct="1">
        <a:spcBef>
          <a:spcPct val="20000"/>
        </a:spcBef>
        <a:buFont typeface="Arial"/>
        <a:buChar char="»"/>
        <a:defRPr sz="20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b="1" kern="1200" cap="small">
          <a:ln>
            <a:solidFill>
              <a:schemeClr val="bg1">
                <a:lumMod val="85000"/>
              </a:schemeClr>
            </a:solidFill>
          </a:ln>
          <a:solidFill>
            <a:schemeClr val="bg1">
              <a:lumMod val="95000"/>
            </a:schemeClr>
          </a:solidFill>
          <a:effectLst>
            <a:outerShdw blurRad="50800" dist="38100" dir="2700000" algn="tl" rotWithShape="0">
              <a:prstClr val="black">
                <a:alpha val="40000"/>
              </a:prstClr>
            </a:outerShdw>
          </a:effectLst>
          <a:latin typeface="Desdemona"/>
          <a:ea typeface="+mj-ea"/>
          <a:cs typeface="Desdemona"/>
        </a:defRPr>
      </a:lvl1pPr>
    </p:titleStyle>
    <p:bodyStyle>
      <a:lvl1pPr marL="342900" indent="-342900" algn="l" defTabSz="457200" rtl="0" eaLnBrk="1" latinLnBrk="0" hangingPunct="1">
        <a:spcBef>
          <a:spcPct val="20000"/>
        </a:spcBef>
        <a:buFont typeface="Arial"/>
        <a:buChar char="•"/>
        <a:defRPr sz="32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1pPr>
      <a:lvl2pPr marL="742950" indent="-285750" algn="l" defTabSz="457200" rtl="0" eaLnBrk="1" latinLnBrk="0" hangingPunct="1">
        <a:spcBef>
          <a:spcPct val="20000"/>
        </a:spcBef>
        <a:buFont typeface="Arial"/>
        <a:buChar char="–"/>
        <a:defRPr sz="28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2pPr>
      <a:lvl3pPr marL="1143000" indent="-228600" algn="l" defTabSz="457200" rtl="0" eaLnBrk="1" latinLnBrk="0" hangingPunct="1">
        <a:spcBef>
          <a:spcPct val="20000"/>
        </a:spcBef>
        <a:buFont typeface="Arial"/>
        <a:buChar char="•"/>
        <a:defRPr sz="24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3pPr>
      <a:lvl4pPr marL="1600200" indent="-228600" algn="l" defTabSz="457200" rtl="0" eaLnBrk="1" latinLnBrk="0" hangingPunct="1">
        <a:spcBef>
          <a:spcPct val="20000"/>
        </a:spcBef>
        <a:buFont typeface="Arial"/>
        <a:buChar char="–"/>
        <a:defRPr sz="20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4pPr>
      <a:lvl5pPr marL="2057400" indent="-228600" algn="l" defTabSz="457200" rtl="0" eaLnBrk="1" latinLnBrk="0" hangingPunct="1">
        <a:spcBef>
          <a:spcPct val="20000"/>
        </a:spcBef>
        <a:buFont typeface="Arial"/>
        <a:buChar char="»"/>
        <a:defRPr sz="20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4/10/16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457200" rtl="0" eaLnBrk="1" latinLnBrk="0" hangingPunct="1">
        <a:spcBef>
          <a:spcPct val="0"/>
        </a:spcBef>
        <a:buNone/>
        <a:defRPr sz="4400" b="0" i="0" kern="1200" baseline="0">
          <a:ln>
            <a:solidFill>
              <a:schemeClr val="tx2"/>
            </a:solidFill>
          </a:ln>
          <a:solidFill>
            <a:schemeClr val="tx2"/>
          </a:solidFill>
          <a:effectLst>
            <a:outerShdw blurRad="22225" dist="25400" dir="2040000" algn="tl" rotWithShape="0">
              <a:schemeClr val="bg1">
                <a:alpha val="56000"/>
              </a:schemeClr>
            </a:outerShdw>
          </a:effectLst>
          <a:latin typeface="+mj-lt"/>
          <a:ea typeface="+mj-ea"/>
          <a:cs typeface="Copperplate Gothic Bold"/>
        </a:defRPr>
      </a:lvl1pPr>
    </p:titleStyle>
    <p:bodyStyle>
      <a:lvl1pPr marL="342900" indent="-342900" algn="l" defTabSz="457200" rtl="0" eaLnBrk="1" latinLnBrk="0" hangingPunct="1">
        <a:spcBef>
          <a:spcPct val="20000"/>
        </a:spcBef>
        <a:buFont typeface="Arial"/>
        <a:buChar char="•"/>
        <a:defRPr sz="32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1pPr>
      <a:lvl2pPr marL="742950" indent="-285750" algn="l" defTabSz="457200" rtl="0" eaLnBrk="1" latinLnBrk="0" hangingPunct="1">
        <a:spcBef>
          <a:spcPct val="20000"/>
        </a:spcBef>
        <a:buFont typeface="Arial"/>
        <a:buChar char="–"/>
        <a:defRPr sz="28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2pPr>
      <a:lvl3pPr marL="1143000" indent="-228600" algn="l" defTabSz="457200" rtl="0" eaLnBrk="1" latinLnBrk="0" hangingPunct="1">
        <a:spcBef>
          <a:spcPct val="20000"/>
        </a:spcBef>
        <a:buFont typeface="Arial"/>
        <a:buChar char="•"/>
        <a:defRPr sz="24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3pPr>
      <a:lvl4pPr marL="1600200" indent="-228600" algn="l" defTabSz="457200" rtl="0" eaLnBrk="1" latinLnBrk="0" hangingPunct="1">
        <a:spcBef>
          <a:spcPct val="20000"/>
        </a:spcBef>
        <a:buFont typeface="Arial"/>
        <a:buChar char="–"/>
        <a:defRPr sz="20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4pPr>
      <a:lvl5pPr marL="2057400" indent="-228600" algn="l" defTabSz="457200" rtl="0" eaLnBrk="1" latinLnBrk="0" hangingPunct="1">
        <a:spcBef>
          <a:spcPct val="20000"/>
        </a:spcBef>
        <a:buFont typeface="Arial"/>
        <a:buChar char="»"/>
        <a:defRPr sz="20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1326" y="274637"/>
            <a:ext cx="1601158" cy="6280428"/>
          </a:xfrm>
          <a:prstGeom prst="rect">
            <a:avLst/>
          </a:prstGeom>
          <a:ln>
            <a:solidFill>
              <a:schemeClr val="tx1"/>
            </a:solidFill>
          </a:ln>
        </p:spPr>
        <p:txBody>
          <a:bodyPr vert="vert270"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90800" y="394179"/>
            <a:ext cx="5906221" cy="573198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457200" rtl="0" eaLnBrk="1" latinLnBrk="0" hangingPunct="1">
        <a:spcBef>
          <a:spcPct val="0"/>
        </a:spcBef>
        <a:buNone/>
        <a:defRPr sz="4400" b="1" kern="1200">
          <a:ln>
            <a:noFill/>
          </a:ln>
          <a:solidFill>
            <a:srgbClr val="000000"/>
          </a:solidFill>
          <a:effectLst>
            <a:outerShdw blurRad="50800" dist="38100" dir="2700000" algn="tl" rotWithShape="0">
              <a:prstClr val="black">
                <a:alpha val="40000"/>
              </a:prstClr>
            </a:outerShdw>
          </a:effectLst>
          <a:latin typeface="Chalkboard SE Regular"/>
          <a:ea typeface="+mj-ea"/>
          <a:cs typeface="Chalkboard SE Regular"/>
        </a:defRPr>
      </a:lvl1pPr>
    </p:titleStyle>
    <p:bodyStyle>
      <a:lvl1pPr marL="342900" indent="-342900" algn="l" defTabSz="457200" rtl="0" eaLnBrk="1" latinLnBrk="0" hangingPunct="1">
        <a:spcBef>
          <a:spcPct val="20000"/>
        </a:spcBef>
        <a:buFont typeface="Arial"/>
        <a:buChar char="•"/>
        <a:defRPr sz="32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1pPr>
      <a:lvl2pPr marL="742950" indent="-285750" algn="l" defTabSz="457200" rtl="0" eaLnBrk="1" latinLnBrk="0" hangingPunct="1">
        <a:spcBef>
          <a:spcPct val="20000"/>
        </a:spcBef>
        <a:buFont typeface="Arial"/>
        <a:buChar char="–"/>
        <a:defRPr sz="28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2pPr>
      <a:lvl3pPr marL="1143000" indent="-228600" algn="l" defTabSz="457200" rtl="0" eaLnBrk="1" latinLnBrk="0" hangingPunct="1">
        <a:spcBef>
          <a:spcPct val="20000"/>
        </a:spcBef>
        <a:buFont typeface="Arial"/>
        <a:buChar char="•"/>
        <a:defRPr sz="24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3pPr>
      <a:lvl4pPr marL="1600200" indent="-228600" algn="l" defTabSz="457200" rtl="0" eaLnBrk="1" latinLnBrk="0" hangingPunct="1">
        <a:spcBef>
          <a:spcPct val="20000"/>
        </a:spcBef>
        <a:buFont typeface="Arial"/>
        <a:buChar char="–"/>
        <a:defRPr sz="20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4pPr>
      <a:lvl5pPr marL="2057400" indent="-228600" algn="l" defTabSz="457200" rtl="0" eaLnBrk="1" latinLnBrk="0" hangingPunct="1">
        <a:spcBef>
          <a:spcPct val="20000"/>
        </a:spcBef>
        <a:buFont typeface="Arial"/>
        <a:buChar char="»"/>
        <a:defRPr sz="20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457200" rtl="0" eaLnBrk="1" latinLnBrk="0" hangingPunct="1">
        <a:spcBef>
          <a:spcPct val="0"/>
        </a:spcBef>
        <a:buNone/>
        <a:defRPr sz="3600" b="1" kern="1200" baseline="0">
          <a:ln w="19050">
            <a:solidFill>
              <a:schemeClr val="tx2"/>
            </a:solidFill>
          </a:ln>
          <a:solidFill>
            <a:schemeClr val="bg1"/>
          </a:solidFill>
          <a:effectLst>
            <a:outerShdw blurRad="6350" dist="50800" dir="2700000" algn="tl" rotWithShape="0">
              <a:schemeClr val="tx2">
                <a:lumMod val="85000"/>
                <a:lumOff val="15000"/>
              </a:schemeClr>
            </a:outerShdw>
          </a:effectLst>
          <a:latin typeface="American Typewriter"/>
          <a:ea typeface="+mj-ea"/>
          <a:cs typeface="Copperplate Gothic Bold"/>
        </a:defRPr>
      </a:lvl1pPr>
    </p:titleStyle>
    <p:bodyStyle>
      <a:lvl1pPr marL="342900" indent="-342900" algn="l" defTabSz="457200" rtl="0" eaLnBrk="1" latinLnBrk="0" hangingPunct="1">
        <a:spcBef>
          <a:spcPct val="20000"/>
        </a:spcBef>
        <a:buFont typeface="Arial"/>
        <a:buChar char="•"/>
        <a:defRPr sz="3200" b="1" i="0" kern="1200" baseline="0">
          <a:ln w="9525" cmpd="sng">
            <a:solidFill>
              <a:schemeClr val="tx2"/>
            </a:solidFill>
          </a:ln>
          <a:solidFill>
            <a:schemeClr val="bg1"/>
          </a:solidFill>
          <a:effectLst>
            <a:outerShdw blurRad="34925" dist="50800" dir="2700000" algn="tl" rotWithShape="0">
              <a:schemeClr val="tx2">
                <a:lumMod val="75000"/>
                <a:lumOff val="25000"/>
              </a:schemeClr>
            </a:outerShdw>
          </a:effectLst>
          <a:latin typeface="American Typewriter"/>
          <a:ea typeface="+mn-ea"/>
          <a:cs typeface="Constantia"/>
        </a:defRPr>
      </a:lvl1pPr>
      <a:lvl2pPr marL="742950" indent="-285750" algn="l" defTabSz="457200" rtl="0" eaLnBrk="1" latinLnBrk="0" hangingPunct="1">
        <a:spcBef>
          <a:spcPct val="20000"/>
        </a:spcBef>
        <a:buFont typeface="Arial"/>
        <a:buChar char="–"/>
        <a:defRPr sz="2800" b="1" i="0" kern="1200" baseline="0">
          <a:ln w="9525" cmpd="sng">
            <a:solidFill>
              <a:schemeClr val="tx2"/>
            </a:solidFill>
          </a:ln>
          <a:solidFill>
            <a:schemeClr val="bg1"/>
          </a:solidFill>
          <a:effectLst>
            <a:outerShdw blurRad="34925" dist="50800" dir="2700000" algn="tl" rotWithShape="0">
              <a:schemeClr val="tx2">
                <a:lumMod val="75000"/>
                <a:lumOff val="25000"/>
              </a:schemeClr>
            </a:outerShdw>
          </a:effectLst>
          <a:latin typeface="American Typewriter"/>
          <a:ea typeface="+mn-ea"/>
          <a:cs typeface="Constantia"/>
        </a:defRPr>
      </a:lvl2pPr>
      <a:lvl3pPr marL="1143000" indent="-228600" algn="l" defTabSz="457200" rtl="0" eaLnBrk="1" latinLnBrk="0" hangingPunct="1">
        <a:spcBef>
          <a:spcPct val="20000"/>
        </a:spcBef>
        <a:buFont typeface="Arial"/>
        <a:buChar char="•"/>
        <a:defRPr sz="2400" b="1" i="0" kern="1200" baseline="0">
          <a:ln w="9525" cmpd="sng">
            <a:solidFill>
              <a:schemeClr val="tx2"/>
            </a:solidFill>
          </a:ln>
          <a:solidFill>
            <a:schemeClr val="bg1"/>
          </a:solidFill>
          <a:effectLst>
            <a:outerShdw blurRad="34925" dist="50800" dir="2700000" algn="tl" rotWithShape="0">
              <a:schemeClr val="tx2">
                <a:lumMod val="75000"/>
                <a:lumOff val="25000"/>
              </a:schemeClr>
            </a:outerShdw>
          </a:effectLst>
          <a:latin typeface="American Typewriter"/>
          <a:ea typeface="+mn-ea"/>
          <a:cs typeface="Constantia"/>
        </a:defRPr>
      </a:lvl3pPr>
      <a:lvl4pPr marL="1600200" indent="-228600" algn="l" defTabSz="457200" rtl="0" eaLnBrk="1" latinLnBrk="0" hangingPunct="1">
        <a:spcBef>
          <a:spcPct val="20000"/>
        </a:spcBef>
        <a:buFont typeface="Arial"/>
        <a:buChar char="–"/>
        <a:defRPr sz="2000" b="1" i="0" kern="1200" baseline="0">
          <a:ln w="9525" cmpd="sng">
            <a:solidFill>
              <a:schemeClr val="tx2"/>
            </a:solidFill>
          </a:ln>
          <a:solidFill>
            <a:schemeClr val="bg1"/>
          </a:solidFill>
          <a:effectLst>
            <a:outerShdw blurRad="34925" dist="50800" dir="2700000" algn="tl" rotWithShape="0">
              <a:schemeClr val="tx2">
                <a:lumMod val="75000"/>
                <a:lumOff val="25000"/>
              </a:schemeClr>
            </a:outerShdw>
          </a:effectLst>
          <a:latin typeface="American Typewriter"/>
          <a:ea typeface="+mn-ea"/>
          <a:cs typeface="Constantia"/>
        </a:defRPr>
      </a:lvl4pPr>
      <a:lvl5pPr marL="2057400" indent="-228600" algn="l" defTabSz="457200" rtl="0" eaLnBrk="1" latinLnBrk="0" hangingPunct="1">
        <a:spcBef>
          <a:spcPct val="20000"/>
        </a:spcBef>
        <a:buFont typeface="Arial"/>
        <a:buChar char="»"/>
        <a:defRPr sz="2000" b="1" i="0" kern="1200" baseline="0">
          <a:ln w="9525" cmpd="sng">
            <a:solidFill>
              <a:schemeClr val="tx2"/>
            </a:solidFill>
          </a:ln>
          <a:solidFill>
            <a:schemeClr val="bg1"/>
          </a:solidFill>
          <a:effectLst>
            <a:outerShdw blurRad="34925" dist="50800" dir="2700000" algn="tl" rotWithShape="0">
              <a:schemeClr val="tx2">
                <a:lumMod val="75000"/>
                <a:lumOff val="25000"/>
              </a:schemeClr>
            </a:outerShdw>
          </a:effectLst>
          <a:latin typeface="American Typewriter"/>
          <a:ea typeface="+mn-ea"/>
          <a:cs typeface="Constant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457200" rtl="0" eaLnBrk="1" latinLnBrk="0" hangingPunct="1">
        <a:spcBef>
          <a:spcPct val="0"/>
        </a:spcBef>
        <a:buNone/>
        <a:defRPr sz="4400" b="1" kern="1200" cap="small">
          <a:ln>
            <a:solidFill>
              <a:schemeClr val="bg1">
                <a:lumMod val="85000"/>
              </a:schemeClr>
            </a:solidFill>
          </a:ln>
          <a:solidFill>
            <a:schemeClr val="bg1">
              <a:lumMod val="95000"/>
            </a:schemeClr>
          </a:solidFill>
          <a:effectLst>
            <a:outerShdw blurRad="50800" dist="38100" dir="2700000" algn="tl" rotWithShape="0">
              <a:prstClr val="black">
                <a:alpha val="40000"/>
              </a:prstClr>
            </a:outerShdw>
          </a:effectLst>
          <a:latin typeface="Desdemona"/>
          <a:ea typeface="+mj-ea"/>
          <a:cs typeface="Desdemona"/>
        </a:defRPr>
      </a:lvl1pPr>
    </p:titleStyle>
    <p:bodyStyle>
      <a:lvl1pPr marL="342900" indent="-342900" algn="l" defTabSz="457200" rtl="0" eaLnBrk="1" latinLnBrk="0" hangingPunct="1">
        <a:spcBef>
          <a:spcPct val="20000"/>
        </a:spcBef>
        <a:buFont typeface="Arial"/>
        <a:buChar char="•"/>
        <a:defRPr sz="32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1pPr>
      <a:lvl2pPr marL="742950" indent="-285750" algn="l" defTabSz="457200" rtl="0" eaLnBrk="1" latinLnBrk="0" hangingPunct="1">
        <a:spcBef>
          <a:spcPct val="20000"/>
        </a:spcBef>
        <a:buFont typeface="Arial"/>
        <a:buChar char="–"/>
        <a:defRPr sz="28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2pPr>
      <a:lvl3pPr marL="1143000" indent="-228600" algn="l" defTabSz="457200" rtl="0" eaLnBrk="1" latinLnBrk="0" hangingPunct="1">
        <a:spcBef>
          <a:spcPct val="20000"/>
        </a:spcBef>
        <a:buFont typeface="Arial"/>
        <a:buChar char="•"/>
        <a:defRPr sz="24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3pPr>
      <a:lvl4pPr marL="1600200" indent="-228600" algn="l" defTabSz="457200" rtl="0" eaLnBrk="1" latinLnBrk="0" hangingPunct="1">
        <a:spcBef>
          <a:spcPct val="20000"/>
        </a:spcBef>
        <a:buFont typeface="Arial"/>
        <a:buChar char="–"/>
        <a:defRPr sz="20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4pPr>
      <a:lvl5pPr marL="2057400" indent="-228600" algn="l" defTabSz="457200" rtl="0" eaLnBrk="1" latinLnBrk="0" hangingPunct="1">
        <a:spcBef>
          <a:spcPct val="20000"/>
        </a:spcBef>
        <a:buFont typeface="Arial"/>
        <a:buChar char="»"/>
        <a:defRPr sz="20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4/10/16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457200" rtl="0" eaLnBrk="1" latinLnBrk="0" hangingPunct="1">
        <a:spcBef>
          <a:spcPct val="0"/>
        </a:spcBef>
        <a:buNone/>
        <a:defRPr sz="4400" b="1" kern="1200">
          <a:ln>
            <a:solidFill>
              <a:schemeClr val="bg1">
                <a:lumMod val="8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j-ea"/>
          <a:cs typeface="Courier New"/>
        </a:defRPr>
      </a:lvl1pPr>
    </p:titleStyle>
    <p:bodyStyle>
      <a:lvl1pPr marL="342900" indent="-342900" algn="l" defTabSz="457200" rtl="0" eaLnBrk="1" latinLnBrk="0" hangingPunct="1">
        <a:spcBef>
          <a:spcPct val="20000"/>
        </a:spcBef>
        <a:buFont typeface="Arial"/>
        <a:buChar char="•"/>
        <a:defRPr sz="32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1pPr>
      <a:lvl2pPr marL="742950" indent="-285750" algn="l" defTabSz="457200" rtl="0" eaLnBrk="1" latinLnBrk="0" hangingPunct="1">
        <a:spcBef>
          <a:spcPct val="20000"/>
        </a:spcBef>
        <a:buFont typeface="Arial"/>
        <a:buChar char="–"/>
        <a:defRPr sz="28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2pPr>
      <a:lvl3pPr marL="1143000" indent="-228600" algn="l" defTabSz="457200" rtl="0" eaLnBrk="1" latinLnBrk="0" hangingPunct="1">
        <a:spcBef>
          <a:spcPct val="20000"/>
        </a:spcBef>
        <a:buFont typeface="Arial"/>
        <a:buChar char="•"/>
        <a:defRPr sz="24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3pPr>
      <a:lvl4pPr marL="1600200" indent="-228600" algn="l" defTabSz="457200" rtl="0" eaLnBrk="1" latinLnBrk="0" hangingPunct="1">
        <a:spcBef>
          <a:spcPct val="20000"/>
        </a:spcBef>
        <a:buFont typeface="Arial"/>
        <a:buChar char="–"/>
        <a:defRPr sz="20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4pPr>
      <a:lvl5pPr marL="2057400" indent="-228600" algn="l" defTabSz="457200" rtl="0" eaLnBrk="1" latinLnBrk="0" hangingPunct="1">
        <a:spcBef>
          <a:spcPct val="20000"/>
        </a:spcBef>
        <a:buFont typeface="Arial"/>
        <a:buChar char="»"/>
        <a:defRPr sz="20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4/10/16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457200" rtl="0" eaLnBrk="1" latinLnBrk="0" hangingPunct="1">
        <a:spcBef>
          <a:spcPct val="0"/>
        </a:spcBef>
        <a:buNone/>
        <a:defRPr sz="4400" b="0" i="0" kern="1200" baseline="0">
          <a:ln>
            <a:solidFill>
              <a:schemeClr val="tx2"/>
            </a:solidFill>
          </a:ln>
          <a:solidFill>
            <a:schemeClr val="tx2"/>
          </a:solidFill>
          <a:effectLst>
            <a:outerShdw blurRad="22225" dist="25400" dir="2040000" algn="tl" rotWithShape="0">
              <a:schemeClr val="bg1">
                <a:alpha val="56000"/>
              </a:schemeClr>
            </a:outerShdw>
          </a:effectLst>
          <a:latin typeface="+mj-lt"/>
          <a:ea typeface="+mj-ea"/>
          <a:cs typeface="Copperplate Gothic Bold"/>
        </a:defRPr>
      </a:lvl1pPr>
    </p:titleStyle>
    <p:bodyStyle>
      <a:lvl1pPr marL="342900" indent="-342900" algn="l" defTabSz="457200" rtl="0" eaLnBrk="1" latinLnBrk="0" hangingPunct="1">
        <a:spcBef>
          <a:spcPct val="20000"/>
        </a:spcBef>
        <a:buFont typeface="Arial"/>
        <a:buChar char="•"/>
        <a:defRPr sz="32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1pPr>
      <a:lvl2pPr marL="742950" indent="-285750" algn="l" defTabSz="457200" rtl="0" eaLnBrk="1" latinLnBrk="0" hangingPunct="1">
        <a:spcBef>
          <a:spcPct val="20000"/>
        </a:spcBef>
        <a:buFont typeface="Arial"/>
        <a:buChar char="–"/>
        <a:defRPr sz="28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2pPr>
      <a:lvl3pPr marL="1143000" indent="-228600" algn="l" defTabSz="457200" rtl="0" eaLnBrk="1" latinLnBrk="0" hangingPunct="1">
        <a:spcBef>
          <a:spcPct val="20000"/>
        </a:spcBef>
        <a:buFont typeface="Arial"/>
        <a:buChar char="•"/>
        <a:defRPr sz="24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3pPr>
      <a:lvl4pPr marL="1600200" indent="-228600" algn="l" defTabSz="457200" rtl="0" eaLnBrk="1" latinLnBrk="0" hangingPunct="1">
        <a:spcBef>
          <a:spcPct val="20000"/>
        </a:spcBef>
        <a:buFont typeface="Arial"/>
        <a:buChar char="–"/>
        <a:defRPr sz="20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4pPr>
      <a:lvl5pPr marL="2057400" indent="-228600" algn="l" defTabSz="457200" rtl="0" eaLnBrk="1" latinLnBrk="0" hangingPunct="1">
        <a:spcBef>
          <a:spcPct val="20000"/>
        </a:spcBef>
        <a:buFont typeface="Arial"/>
        <a:buChar char="»"/>
        <a:defRPr sz="20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1326" y="274637"/>
            <a:ext cx="1601158" cy="6280428"/>
          </a:xfrm>
          <a:prstGeom prst="rect">
            <a:avLst/>
          </a:prstGeom>
          <a:ln>
            <a:solidFill>
              <a:schemeClr val="tx1"/>
            </a:solidFill>
          </a:ln>
        </p:spPr>
        <p:txBody>
          <a:bodyPr vert="vert270"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90800" y="394179"/>
            <a:ext cx="5906221" cy="573198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457200" rtl="0" eaLnBrk="1" latinLnBrk="0" hangingPunct="1">
        <a:spcBef>
          <a:spcPct val="0"/>
        </a:spcBef>
        <a:buNone/>
        <a:defRPr sz="4400" b="1" kern="1200">
          <a:ln>
            <a:noFill/>
          </a:ln>
          <a:solidFill>
            <a:srgbClr val="000000"/>
          </a:solidFill>
          <a:effectLst>
            <a:outerShdw blurRad="50800" dist="38100" dir="2700000" algn="tl" rotWithShape="0">
              <a:prstClr val="black">
                <a:alpha val="40000"/>
              </a:prstClr>
            </a:outerShdw>
          </a:effectLst>
          <a:latin typeface="Chalkboard SE Regular"/>
          <a:ea typeface="+mj-ea"/>
          <a:cs typeface="Chalkboard SE Regular"/>
        </a:defRPr>
      </a:lvl1pPr>
    </p:titleStyle>
    <p:bodyStyle>
      <a:lvl1pPr marL="342900" indent="-342900" algn="l" defTabSz="457200" rtl="0" eaLnBrk="1" latinLnBrk="0" hangingPunct="1">
        <a:spcBef>
          <a:spcPct val="20000"/>
        </a:spcBef>
        <a:buFont typeface="Arial"/>
        <a:buChar char="•"/>
        <a:defRPr sz="32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1pPr>
      <a:lvl2pPr marL="742950" indent="-285750" algn="l" defTabSz="457200" rtl="0" eaLnBrk="1" latinLnBrk="0" hangingPunct="1">
        <a:spcBef>
          <a:spcPct val="20000"/>
        </a:spcBef>
        <a:buFont typeface="Arial"/>
        <a:buChar char="–"/>
        <a:defRPr sz="28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2pPr>
      <a:lvl3pPr marL="1143000" indent="-228600" algn="l" defTabSz="457200" rtl="0" eaLnBrk="1" latinLnBrk="0" hangingPunct="1">
        <a:spcBef>
          <a:spcPct val="20000"/>
        </a:spcBef>
        <a:buFont typeface="Arial"/>
        <a:buChar char="•"/>
        <a:defRPr sz="24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3pPr>
      <a:lvl4pPr marL="1600200" indent="-228600" algn="l" defTabSz="457200" rtl="0" eaLnBrk="1" latinLnBrk="0" hangingPunct="1">
        <a:spcBef>
          <a:spcPct val="20000"/>
        </a:spcBef>
        <a:buFont typeface="Arial"/>
        <a:buChar char="–"/>
        <a:defRPr sz="20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4pPr>
      <a:lvl5pPr marL="2057400" indent="-228600" algn="l" defTabSz="457200" rtl="0" eaLnBrk="1" latinLnBrk="0" hangingPunct="1">
        <a:spcBef>
          <a:spcPct val="20000"/>
        </a:spcBef>
        <a:buFont typeface="Arial"/>
        <a:buChar char="»"/>
        <a:defRPr sz="20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4/10/16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555493700"/>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b="1" kern="1200">
          <a:ln>
            <a:solidFill>
              <a:schemeClr val="bg1">
                <a:lumMod val="8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j-ea"/>
          <a:cs typeface="Courier New"/>
        </a:defRPr>
      </a:lvl1pPr>
    </p:titleStyle>
    <p:bodyStyle>
      <a:lvl1pPr marL="342900" indent="-342900" algn="l" defTabSz="457200" rtl="0" eaLnBrk="1" latinLnBrk="0" hangingPunct="1">
        <a:spcBef>
          <a:spcPct val="20000"/>
        </a:spcBef>
        <a:buFont typeface="Arial"/>
        <a:buChar char="•"/>
        <a:defRPr sz="32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1pPr>
      <a:lvl2pPr marL="742950" indent="-285750" algn="l" defTabSz="457200" rtl="0" eaLnBrk="1" latinLnBrk="0" hangingPunct="1">
        <a:spcBef>
          <a:spcPct val="20000"/>
        </a:spcBef>
        <a:buFont typeface="Arial"/>
        <a:buChar char="–"/>
        <a:defRPr sz="28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2pPr>
      <a:lvl3pPr marL="1143000" indent="-228600" algn="l" defTabSz="457200" rtl="0" eaLnBrk="1" latinLnBrk="0" hangingPunct="1">
        <a:spcBef>
          <a:spcPct val="20000"/>
        </a:spcBef>
        <a:buFont typeface="Arial"/>
        <a:buChar char="•"/>
        <a:defRPr sz="24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3pPr>
      <a:lvl4pPr marL="1600200" indent="-228600" algn="l" defTabSz="457200" rtl="0" eaLnBrk="1" latinLnBrk="0" hangingPunct="1">
        <a:spcBef>
          <a:spcPct val="20000"/>
        </a:spcBef>
        <a:buFont typeface="Arial"/>
        <a:buChar char="–"/>
        <a:defRPr sz="20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4pPr>
      <a:lvl5pPr marL="2057400" indent="-228600" algn="l" defTabSz="457200" rtl="0" eaLnBrk="1" latinLnBrk="0" hangingPunct="1">
        <a:spcBef>
          <a:spcPct val="20000"/>
        </a:spcBef>
        <a:buFont typeface="Arial"/>
        <a:buChar char="»"/>
        <a:defRPr sz="2000" kern="1200">
          <a:ln>
            <a:solidFill>
              <a:schemeClr val="bg1">
                <a:lumMod val="75000"/>
              </a:schemeClr>
            </a:solidFill>
          </a:ln>
          <a:solidFill>
            <a:schemeClr val="bg1">
              <a:lumMod val="95000"/>
            </a:schemeClr>
          </a:solidFill>
          <a:effectLst>
            <a:outerShdw blurRad="50800" dist="38100" dir="2700000" algn="tl" rotWithShape="0">
              <a:prstClr val="black">
                <a:alpha val="40000"/>
              </a:prstClr>
            </a:outerShdw>
          </a:effectLst>
          <a:latin typeface="Courier New"/>
          <a:ea typeface="+mn-ea"/>
          <a:cs typeface="Courier Ne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4/10/16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1" latinLnBrk="0" hangingPunct="1">
        <a:spcBef>
          <a:spcPct val="0"/>
        </a:spcBef>
        <a:buNone/>
        <a:defRPr sz="4400" b="0" i="0" kern="1200" baseline="0">
          <a:ln>
            <a:solidFill>
              <a:schemeClr val="tx2"/>
            </a:solidFill>
          </a:ln>
          <a:solidFill>
            <a:schemeClr val="tx2"/>
          </a:solidFill>
          <a:effectLst>
            <a:outerShdw blurRad="22225" dist="25400" dir="2040000" algn="tl" rotWithShape="0">
              <a:schemeClr val="bg1">
                <a:alpha val="56000"/>
              </a:schemeClr>
            </a:outerShdw>
          </a:effectLst>
          <a:latin typeface="+mj-lt"/>
          <a:ea typeface="+mj-ea"/>
          <a:cs typeface="Copperplate Gothic Bold"/>
        </a:defRPr>
      </a:lvl1pPr>
    </p:titleStyle>
    <p:bodyStyle>
      <a:lvl1pPr marL="342900" indent="-342900" algn="l" defTabSz="457200" rtl="0" eaLnBrk="1" latinLnBrk="0" hangingPunct="1">
        <a:spcBef>
          <a:spcPct val="20000"/>
        </a:spcBef>
        <a:buFont typeface="Arial"/>
        <a:buChar char="•"/>
        <a:defRPr sz="32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1pPr>
      <a:lvl2pPr marL="742950" indent="-285750" algn="l" defTabSz="457200" rtl="0" eaLnBrk="1" latinLnBrk="0" hangingPunct="1">
        <a:spcBef>
          <a:spcPct val="20000"/>
        </a:spcBef>
        <a:buFont typeface="Arial"/>
        <a:buChar char="–"/>
        <a:defRPr sz="28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2pPr>
      <a:lvl3pPr marL="1143000" indent="-228600" algn="l" defTabSz="457200" rtl="0" eaLnBrk="1" latinLnBrk="0" hangingPunct="1">
        <a:spcBef>
          <a:spcPct val="20000"/>
        </a:spcBef>
        <a:buFont typeface="Arial"/>
        <a:buChar char="•"/>
        <a:defRPr sz="24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3pPr>
      <a:lvl4pPr marL="1600200" indent="-228600" algn="l" defTabSz="457200" rtl="0" eaLnBrk="1" latinLnBrk="0" hangingPunct="1">
        <a:spcBef>
          <a:spcPct val="20000"/>
        </a:spcBef>
        <a:buFont typeface="Arial"/>
        <a:buChar char="–"/>
        <a:defRPr sz="20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4pPr>
      <a:lvl5pPr marL="2057400" indent="-228600" algn="l" defTabSz="457200" rtl="0" eaLnBrk="1" latinLnBrk="0" hangingPunct="1">
        <a:spcBef>
          <a:spcPct val="20000"/>
        </a:spcBef>
        <a:buFont typeface="Arial"/>
        <a:buChar char="»"/>
        <a:defRPr sz="2000" b="1" i="0" kern="1200" baseline="0">
          <a:ln w="1270" cmpd="sng">
            <a:noFill/>
          </a:ln>
          <a:solidFill>
            <a:schemeClr val="tx2"/>
          </a:solidFill>
          <a:effectLst>
            <a:innerShdw blurRad="63500" dist="25400" dir="1920000">
              <a:schemeClr val="bg1">
                <a:alpha val="35000"/>
              </a:schemeClr>
            </a:innerShdw>
          </a:effectLst>
          <a:latin typeface="Damascus"/>
          <a:ea typeface="+mn-ea"/>
          <a:cs typeface="Constant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1326" y="274637"/>
            <a:ext cx="1601158" cy="6280428"/>
          </a:xfrm>
          <a:prstGeom prst="rect">
            <a:avLst/>
          </a:prstGeom>
          <a:ln>
            <a:solidFill>
              <a:schemeClr val="tx1"/>
            </a:solidFill>
          </a:ln>
        </p:spPr>
        <p:txBody>
          <a:bodyPr vert="vert270"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90800" y="394179"/>
            <a:ext cx="5906221" cy="573198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1" latinLnBrk="0" hangingPunct="1">
        <a:spcBef>
          <a:spcPct val="0"/>
        </a:spcBef>
        <a:buNone/>
        <a:defRPr sz="4400" b="1" kern="1200">
          <a:ln>
            <a:noFill/>
          </a:ln>
          <a:solidFill>
            <a:srgbClr val="000000"/>
          </a:solidFill>
          <a:effectLst>
            <a:outerShdw blurRad="50800" dist="38100" dir="2700000" algn="tl" rotWithShape="0">
              <a:prstClr val="black">
                <a:alpha val="40000"/>
              </a:prstClr>
            </a:outerShdw>
          </a:effectLst>
          <a:latin typeface="Chalkboard SE Regular"/>
          <a:ea typeface="+mj-ea"/>
          <a:cs typeface="Chalkboard SE Regular"/>
        </a:defRPr>
      </a:lvl1pPr>
    </p:titleStyle>
    <p:bodyStyle>
      <a:lvl1pPr marL="342900" indent="-342900" algn="l" defTabSz="457200" rtl="0" eaLnBrk="1" latinLnBrk="0" hangingPunct="1">
        <a:spcBef>
          <a:spcPct val="20000"/>
        </a:spcBef>
        <a:buFont typeface="Arial"/>
        <a:buChar char="•"/>
        <a:defRPr sz="32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1pPr>
      <a:lvl2pPr marL="742950" indent="-285750" algn="l" defTabSz="457200" rtl="0" eaLnBrk="1" latinLnBrk="0" hangingPunct="1">
        <a:spcBef>
          <a:spcPct val="20000"/>
        </a:spcBef>
        <a:buFont typeface="Arial"/>
        <a:buChar char="–"/>
        <a:defRPr sz="28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2pPr>
      <a:lvl3pPr marL="1143000" indent="-228600" algn="l" defTabSz="457200" rtl="0" eaLnBrk="1" latinLnBrk="0" hangingPunct="1">
        <a:spcBef>
          <a:spcPct val="20000"/>
        </a:spcBef>
        <a:buFont typeface="Arial"/>
        <a:buChar char="•"/>
        <a:defRPr sz="24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3pPr>
      <a:lvl4pPr marL="1600200" indent="-228600" algn="l" defTabSz="457200" rtl="0" eaLnBrk="1" latinLnBrk="0" hangingPunct="1">
        <a:spcBef>
          <a:spcPct val="20000"/>
        </a:spcBef>
        <a:buFont typeface="Arial"/>
        <a:buChar char="–"/>
        <a:defRPr sz="20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4pPr>
      <a:lvl5pPr marL="2057400" indent="-228600" algn="l" defTabSz="457200" rtl="0" eaLnBrk="1" latinLnBrk="0" hangingPunct="1">
        <a:spcBef>
          <a:spcPct val="20000"/>
        </a:spcBef>
        <a:buFont typeface="Arial"/>
        <a:buChar char="»"/>
        <a:defRPr sz="2000" kern="1200">
          <a:ln>
            <a:noFill/>
          </a:ln>
          <a:solidFill>
            <a:schemeClr val="tx1"/>
          </a:solidFill>
          <a:effectLst>
            <a:outerShdw blurRad="50800" dist="38100" dir="2700000" algn="tl" rotWithShape="0">
              <a:prstClr val="black">
                <a:alpha val="40000"/>
              </a:prstClr>
            </a:outerShdw>
          </a:effectLst>
          <a:latin typeface="Chalkboard SE Regular"/>
          <a:ea typeface="+mn-ea"/>
          <a:cs typeface="Chalkboard S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1" latinLnBrk="0" hangingPunct="1">
        <a:spcBef>
          <a:spcPct val="0"/>
        </a:spcBef>
        <a:buNone/>
        <a:defRPr sz="3600" b="1" kern="1200" baseline="0">
          <a:ln w="19050">
            <a:solidFill>
              <a:schemeClr val="tx2"/>
            </a:solidFill>
          </a:ln>
          <a:solidFill>
            <a:schemeClr val="bg1"/>
          </a:solidFill>
          <a:effectLst>
            <a:outerShdw blurRad="6350" dist="50800" dir="2700000" algn="tl" rotWithShape="0">
              <a:schemeClr val="tx2">
                <a:lumMod val="85000"/>
                <a:lumOff val="15000"/>
              </a:schemeClr>
            </a:outerShdw>
          </a:effectLst>
          <a:latin typeface="American Typewriter"/>
          <a:ea typeface="+mj-ea"/>
          <a:cs typeface="Copperplate Gothic Bold"/>
        </a:defRPr>
      </a:lvl1pPr>
    </p:titleStyle>
    <p:bodyStyle>
      <a:lvl1pPr marL="342900" indent="-342900" algn="l" defTabSz="457200" rtl="0" eaLnBrk="1" latinLnBrk="0" hangingPunct="1">
        <a:spcBef>
          <a:spcPct val="20000"/>
        </a:spcBef>
        <a:buFont typeface="Arial"/>
        <a:buChar char="•"/>
        <a:defRPr sz="3200" b="1" i="0" kern="1200" baseline="0">
          <a:ln w="9525" cmpd="sng">
            <a:solidFill>
              <a:schemeClr val="tx2"/>
            </a:solidFill>
          </a:ln>
          <a:solidFill>
            <a:schemeClr val="bg1"/>
          </a:solidFill>
          <a:effectLst>
            <a:outerShdw blurRad="34925" dist="50800" dir="2700000" algn="tl" rotWithShape="0">
              <a:schemeClr val="tx2">
                <a:lumMod val="75000"/>
                <a:lumOff val="25000"/>
              </a:schemeClr>
            </a:outerShdw>
          </a:effectLst>
          <a:latin typeface="American Typewriter"/>
          <a:ea typeface="+mn-ea"/>
          <a:cs typeface="Constantia"/>
        </a:defRPr>
      </a:lvl1pPr>
      <a:lvl2pPr marL="742950" indent="-285750" algn="l" defTabSz="457200" rtl="0" eaLnBrk="1" latinLnBrk="0" hangingPunct="1">
        <a:spcBef>
          <a:spcPct val="20000"/>
        </a:spcBef>
        <a:buFont typeface="Arial"/>
        <a:buChar char="–"/>
        <a:defRPr sz="2800" b="1" i="0" kern="1200" baseline="0">
          <a:ln w="9525" cmpd="sng">
            <a:solidFill>
              <a:schemeClr val="tx2"/>
            </a:solidFill>
          </a:ln>
          <a:solidFill>
            <a:schemeClr val="bg1"/>
          </a:solidFill>
          <a:effectLst>
            <a:outerShdw blurRad="34925" dist="50800" dir="2700000" algn="tl" rotWithShape="0">
              <a:schemeClr val="tx2">
                <a:lumMod val="75000"/>
                <a:lumOff val="25000"/>
              </a:schemeClr>
            </a:outerShdw>
          </a:effectLst>
          <a:latin typeface="American Typewriter"/>
          <a:ea typeface="+mn-ea"/>
          <a:cs typeface="Constantia"/>
        </a:defRPr>
      </a:lvl2pPr>
      <a:lvl3pPr marL="1143000" indent="-228600" algn="l" defTabSz="457200" rtl="0" eaLnBrk="1" latinLnBrk="0" hangingPunct="1">
        <a:spcBef>
          <a:spcPct val="20000"/>
        </a:spcBef>
        <a:buFont typeface="Arial"/>
        <a:buChar char="•"/>
        <a:defRPr sz="2400" b="1" i="0" kern="1200" baseline="0">
          <a:ln w="9525" cmpd="sng">
            <a:solidFill>
              <a:schemeClr val="tx2"/>
            </a:solidFill>
          </a:ln>
          <a:solidFill>
            <a:schemeClr val="bg1"/>
          </a:solidFill>
          <a:effectLst>
            <a:outerShdw blurRad="34925" dist="50800" dir="2700000" algn="tl" rotWithShape="0">
              <a:schemeClr val="tx2">
                <a:lumMod val="75000"/>
                <a:lumOff val="25000"/>
              </a:schemeClr>
            </a:outerShdw>
          </a:effectLst>
          <a:latin typeface="American Typewriter"/>
          <a:ea typeface="+mn-ea"/>
          <a:cs typeface="Constantia"/>
        </a:defRPr>
      </a:lvl3pPr>
      <a:lvl4pPr marL="1600200" indent="-228600" algn="l" defTabSz="457200" rtl="0" eaLnBrk="1" latinLnBrk="0" hangingPunct="1">
        <a:spcBef>
          <a:spcPct val="20000"/>
        </a:spcBef>
        <a:buFont typeface="Arial"/>
        <a:buChar char="–"/>
        <a:defRPr sz="2000" b="1" i="0" kern="1200" baseline="0">
          <a:ln w="9525" cmpd="sng">
            <a:solidFill>
              <a:schemeClr val="tx2"/>
            </a:solidFill>
          </a:ln>
          <a:solidFill>
            <a:schemeClr val="bg1"/>
          </a:solidFill>
          <a:effectLst>
            <a:outerShdw blurRad="34925" dist="50800" dir="2700000" algn="tl" rotWithShape="0">
              <a:schemeClr val="tx2">
                <a:lumMod val="75000"/>
                <a:lumOff val="25000"/>
              </a:schemeClr>
            </a:outerShdw>
          </a:effectLst>
          <a:latin typeface="American Typewriter"/>
          <a:ea typeface="+mn-ea"/>
          <a:cs typeface="Constantia"/>
        </a:defRPr>
      </a:lvl4pPr>
      <a:lvl5pPr marL="2057400" indent="-228600" algn="l" defTabSz="457200" rtl="0" eaLnBrk="1" latinLnBrk="0" hangingPunct="1">
        <a:spcBef>
          <a:spcPct val="20000"/>
        </a:spcBef>
        <a:buFont typeface="Arial"/>
        <a:buChar char="»"/>
        <a:defRPr sz="2000" b="1" i="0" kern="1200" baseline="0">
          <a:ln w="9525" cmpd="sng">
            <a:solidFill>
              <a:schemeClr val="tx2"/>
            </a:solidFill>
          </a:ln>
          <a:solidFill>
            <a:schemeClr val="bg1"/>
          </a:solidFill>
          <a:effectLst>
            <a:outerShdw blurRad="34925" dist="50800" dir="2700000" algn="tl" rotWithShape="0">
              <a:schemeClr val="tx2">
                <a:lumMod val="75000"/>
                <a:lumOff val="25000"/>
              </a:schemeClr>
            </a:outerShdw>
          </a:effectLst>
          <a:latin typeface="American Typewriter"/>
          <a:ea typeface="+mn-ea"/>
          <a:cs typeface="Constant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54AD-9A5F-4FA5-9EB9-913F6F1B004B}" type="datetimeFigureOut">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E2FE-F5A0-4D20-AFC7-85E113974DC8}" type="slidenum">
              <a:rPr lang="en-US" smtClean="0"/>
              <a:t>‹#›</a:t>
            </a:fld>
            <a:endParaRPr lang="en-US"/>
          </a:p>
        </p:txBody>
      </p:sp>
    </p:spTree>
    <p:extLst>
      <p:ext uri="{BB962C8B-B14F-4D97-AF65-F5344CB8AC3E}">
        <p14:creationId xmlns:p14="http://schemas.microsoft.com/office/powerpoint/2010/main" val="178018495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1" latinLnBrk="0" hangingPunct="1">
        <a:spcBef>
          <a:spcPct val="0"/>
        </a:spcBef>
        <a:buNone/>
        <a:defRPr sz="4400" b="1" kern="1200" cap="small">
          <a:ln>
            <a:solidFill>
              <a:schemeClr val="bg1">
                <a:lumMod val="85000"/>
              </a:schemeClr>
            </a:solidFill>
          </a:ln>
          <a:solidFill>
            <a:schemeClr val="bg1">
              <a:lumMod val="95000"/>
            </a:schemeClr>
          </a:solidFill>
          <a:effectLst>
            <a:outerShdw blurRad="50800" dist="38100" dir="2700000" algn="tl" rotWithShape="0">
              <a:prstClr val="black">
                <a:alpha val="40000"/>
              </a:prstClr>
            </a:outerShdw>
          </a:effectLst>
          <a:latin typeface="Desdemona"/>
          <a:ea typeface="+mj-ea"/>
          <a:cs typeface="Desdemona"/>
        </a:defRPr>
      </a:lvl1pPr>
    </p:titleStyle>
    <p:bodyStyle>
      <a:lvl1pPr marL="342900" indent="-342900" algn="l" defTabSz="457200" rtl="0" eaLnBrk="1" latinLnBrk="0" hangingPunct="1">
        <a:spcBef>
          <a:spcPct val="20000"/>
        </a:spcBef>
        <a:buFont typeface="Arial"/>
        <a:buChar char="•"/>
        <a:defRPr sz="32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1pPr>
      <a:lvl2pPr marL="742950" indent="-285750" algn="l" defTabSz="457200" rtl="0" eaLnBrk="1" latinLnBrk="0" hangingPunct="1">
        <a:spcBef>
          <a:spcPct val="20000"/>
        </a:spcBef>
        <a:buFont typeface="Arial"/>
        <a:buChar char="–"/>
        <a:defRPr sz="28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2pPr>
      <a:lvl3pPr marL="1143000" indent="-228600" algn="l" defTabSz="457200" rtl="0" eaLnBrk="1" latinLnBrk="0" hangingPunct="1">
        <a:spcBef>
          <a:spcPct val="20000"/>
        </a:spcBef>
        <a:buFont typeface="Arial"/>
        <a:buChar char="•"/>
        <a:defRPr sz="24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3pPr>
      <a:lvl4pPr marL="1600200" indent="-228600" algn="l" defTabSz="457200" rtl="0" eaLnBrk="1" latinLnBrk="0" hangingPunct="1">
        <a:spcBef>
          <a:spcPct val="20000"/>
        </a:spcBef>
        <a:buFont typeface="Arial"/>
        <a:buChar char="–"/>
        <a:defRPr sz="20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4pPr>
      <a:lvl5pPr marL="2057400" indent="-228600" algn="l" defTabSz="457200" rtl="0" eaLnBrk="1" latinLnBrk="0" hangingPunct="1">
        <a:spcBef>
          <a:spcPct val="20000"/>
        </a:spcBef>
        <a:buFont typeface="Arial"/>
        <a:buChar char="»"/>
        <a:defRPr sz="2000" b="0" i="0" kern="1200" spc="0">
          <a:ln>
            <a:solidFill>
              <a:schemeClr val="tx1">
                <a:lumMod val="50000"/>
                <a:lumOff val="50000"/>
              </a:schemeClr>
            </a:solidFill>
          </a:ln>
          <a:noFill/>
          <a:effectLst>
            <a:outerShdw blurRad="50800" dist="38100" dir="2700000" sx="48000" sy="48000" algn="tl" rotWithShape="0">
              <a:prstClr val="black">
                <a:alpha val="40000"/>
              </a:prstClr>
            </a:outerShdw>
          </a:effectLst>
          <a:latin typeface="MingLiU-ExtB"/>
          <a:ea typeface="MingLiU-ExtB"/>
          <a:cs typeface="MingLiU-ExtB"/>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hyperlink" Target="https://www.youtube.com/watch?v=FD50OTR3ar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hyperlink" Target="https://www.youtube.com/watch?v=zVRVA3mun3Q&amp;nohtml5=Fal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n w="31750">
                  <a:solidFill>
                    <a:schemeClr val="tx2"/>
                  </a:solidFill>
                </a:ln>
                <a:solidFill>
                  <a:schemeClr val="bg1"/>
                </a:solidFill>
                <a:effectLst>
                  <a:outerShdw blurRad="6350" dist="63500" dir="2700000" algn="tl" rotWithShape="0">
                    <a:schemeClr val="tx2">
                      <a:lumMod val="85000"/>
                      <a:lumOff val="15000"/>
                      <a:alpha val="91000"/>
                    </a:schemeClr>
                  </a:outerShdw>
                </a:effectLst>
                <a:latin typeface="American Typewriter"/>
                <a:cs typeface="American Typewriter"/>
              </a:rPr>
              <a:t>Back To Basics/Covering Our Bases</a:t>
            </a:r>
            <a:endParaRPr lang="en-US" b="1" dirty="0">
              <a:ln w="31750">
                <a:solidFill>
                  <a:schemeClr val="tx2"/>
                </a:solidFill>
              </a:ln>
              <a:solidFill>
                <a:schemeClr val="bg1"/>
              </a:solidFill>
              <a:effectLst>
                <a:outerShdw blurRad="6350" dist="63500" dir="2700000" algn="tl" rotWithShape="0">
                  <a:schemeClr val="tx2">
                    <a:lumMod val="85000"/>
                    <a:lumOff val="15000"/>
                    <a:alpha val="91000"/>
                  </a:schemeClr>
                </a:outerShdw>
              </a:effectLst>
              <a:latin typeface="American Typewriter"/>
              <a:cs typeface="American Typewriter"/>
            </a:endParaRPr>
          </a:p>
        </p:txBody>
      </p:sp>
      <p:sp>
        <p:nvSpPr>
          <p:cNvPr id="3" name="Subtitle 2"/>
          <p:cNvSpPr>
            <a:spLocks noGrp="1"/>
          </p:cNvSpPr>
          <p:nvPr>
            <p:ph type="subTitle" idx="1"/>
          </p:nvPr>
        </p:nvSpPr>
        <p:spPr/>
        <p:txBody>
          <a:bodyPr>
            <a:normAutofit/>
          </a:bodyPr>
          <a:lstStyle/>
          <a:p>
            <a:r>
              <a:rPr lang="en-US" b="1" dirty="0" smtClean="0">
                <a:ln w="3175">
                  <a:solidFill>
                    <a:schemeClr val="tx2"/>
                  </a:solidFill>
                </a:ln>
                <a:solidFill>
                  <a:schemeClr val="bg1">
                    <a:lumMod val="85000"/>
                  </a:schemeClr>
                </a:solidFill>
                <a:latin typeface="American Typewriter"/>
                <a:cs typeface="American Typewriter"/>
              </a:rPr>
              <a:t>An Introductory Lesson to Thinking and Reading</a:t>
            </a:r>
            <a:endParaRPr lang="en-US" b="1" dirty="0">
              <a:ln w="3175">
                <a:solidFill>
                  <a:schemeClr val="tx2"/>
                </a:solidFill>
              </a:ln>
              <a:solidFill>
                <a:schemeClr val="bg1">
                  <a:lumMod val="85000"/>
                </a:schemeClr>
              </a:solidFill>
              <a:latin typeface="American Typewriter"/>
              <a:cs typeface="American Typewriter"/>
            </a:endParaRPr>
          </a:p>
        </p:txBody>
      </p:sp>
    </p:spTree>
    <p:extLst>
      <p:ext uri="{BB962C8B-B14F-4D97-AF65-F5344CB8AC3E}">
        <p14:creationId xmlns:p14="http://schemas.microsoft.com/office/powerpoint/2010/main" val="11801413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t>Logic 101 – Logical Fallacies</a:t>
            </a:r>
          </a:p>
          <a:p>
            <a:pPr lvl="1"/>
            <a:r>
              <a:rPr lang="en-US" dirty="0" smtClean="0"/>
              <a:t>Ad Hominem: “To the man”</a:t>
            </a:r>
          </a:p>
          <a:p>
            <a:pPr lvl="1"/>
            <a:r>
              <a:rPr lang="en-US" dirty="0" smtClean="0"/>
              <a:t>Circular Argument: “Begging the Question”</a:t>
            </a:r>
          </a:p>
          <a:p>
            <a:pPr lvl="1"/>
            <a:r>
              <a:rPr lang="en-US" dirty="0" smtClean="0"/>
              <a:t>Straw Man</a:t>
            </a:r>
          </a:p>
          <a:p>
            <a:pPr lvl="1"/>
            <a:r>
              <a:rPr lang="en-US" dirty="0" smtClean="0"/>
              <a:t>Failing Occam’s Razor</a:t>
            </a:r>
          </a:p>
          <a:p>
            <a:pPr lvl="2"/>
            <a:r>
              <a:rPr lang="en-US" dirty="0"/>
              <a:t>You don’t keep up on your homework and start a paper the night before it’s due. When it’s returned to you it has a C- grade. You conclude the grade reflects the teacher’s ignorance or personal dislike for you.</a:t>
            </a:r>
          </a:p>
          <a:p>
            <a:pPr lvl="2"/>
            <a:r>
              <a:rPr lang="en-US" dirty="0"/>
              <a:t>Occam’s Razor: The paper was poorly written.</a:t>
            </a:r>
            <a:endParaRPr lang="en-US" dirty="0" smtClean="0"/>
          </a:p>
          <a:p>
            <a:pPr lvl="1"/>
            <a:r>
              <a:rPr lang="en-US" dirty="0" smtClean="0"/>
              <a:t>Non-</a:t>
            </a:r>
            <a:r>
              <a:rPr lang="en-US" dirty="0" err="1" smtClean="0"/>
              <a:t>sequitor</a:t>
            </a:r>
            <a:endParaRPr lang="en-US" dirty="0" smtClean="0"/>
          </a:p>
          <a:p>
            <a:pPr lvl="1"/>
            <a:r>
              <a:rPr lang="en-US" dirty="0" smtClean="0"/>
              <a:t>*Bonus*Moral Equivalency </a:t>
            </a:r>
          </a:p>
          <a:p>
            <a:pPr lvl="1"/>
            <a:endParaRPr lang="en-US" dirty="0" smtClean="0"/>
          </a:p>
          <a:p>
            <a:endParaRPr lang="en-US" dirty="0"/>
          </a:p>
        </p:txBody>
      </p:sp>
    </p:spTree>
    <p:extLst>
      <p:ext uri="{BB962C8B-B14F-4D97-AF65-F5344CB8AC3E}">
        <p14:creationId xmlns:p14="http://schemas.microsoft.com/office/powerpoint/2010/main" val="30678379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Logic 101 – Logical Fallacies</a:t>
            </a:r>
          </a:p>
          <a:p>
            <a:pPr lvl="1"/>
            <a:r>
              <a:rPr lang="en-US" dirty="0" smtClean="0"/>
              <a:t>Ad Hominem: “To the man”</a:t>
            </a:r>
          </a:p>
          <a:p>
            <a:pPr lvl="1"/>
            <a:r>
              <a:rPr lang="en-US" dirty="0" smtClean="0"/>
              <a:t>Circular Argument: “Begging the Question”</a:t>
            </a:r>
          </a:p>
          <a:p>
            <a:pPr lvl="1"/>
            <a:r>
              <a:rPr lang="en-US" dirty="0" smtClean="0"/>
              <a:t>Straw Man</a:t>
            </a:r>
          </a:p>
          <a:p>
            <a:pPr lvl="1"/>
            <a:r>
              <a:rPr lang="en-US" dirty="0" smtClean="0"/>
              <a:t>Failing Occam’s Razor</a:t>
            </a:r>
          </a:p>
          <a:p>
            <a:pPr lvl="1"/>
            <a:r>
              <a:rPr lang="en-US" dirty="0" smtClean="0"/>
              <a:t>Non-</a:t>
            </a:r>
            <a:r>
              <a:rPr lang="en-US" dirty="0" err="1" smtClean="0"/>
              <a:t>sequitor</a:t>
            </a:r>
            <a:endParaRPr lang="en-US" dirty="0" smtClean="0"/>
          </a:p>
          <a:p>
            <a:pPr lvl="2"/>
            <a:r>
              <a:rPr lang="en-US" dirty="0"/>
              <a:t> </a:t>
            </a:r>
            <a:r>
              <a:rPr lang="en-US" dirty="0" err="1" smtClean="0"/>
              <a:t>Eg</a:t>
            </a:r>
            <a:r>
              <a:rPr lang="en-US" dirty="0" smtClean="0"/>
              <a:t>: “</a:t>
            </a:r>
            <a:r>
              <a:rPr lang="en-US" dirty="0"/>
              <a:t>I can’t believe you don’t like Speed; you loved Matrix and Keanu Reaves is in Speed.”</a:t>
            </a:r>
            <a:endParaRPr lang="en-US" dirty="0" smtClean="0"/>
          </a:p>
          <a:p>
            <a:pPr lvl="1"/>
            <a:r>
              <a:rPr lang="en-US" dirty="0" smtClean="0"/>
              <a:t>*Bonus*Moral Equivalency </a:t>
            </a:r>
          </a:p>
          <a:p>
            <a:pPr lvl="1"/>
            <a:endParaRPr lang="en-US" dirty="0" smtClean="0"/>
          </a:p>
          <a:p>
            <a:endParaRPr lang="en-US" dirty="0"/>
          </a:p>
        </p:txBody>
      </p:sp>
    </p:spTree>
    <p:extLst>
      <p:ext uri="{BB962C8B-B14F-4D97-AF65-F5344CB8AC3E}">
        <p14:creationId xmlns:p14="http://schemas.microsoft.com/office/powerpoint/2010/main" val="15604881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Logic 101 – Logical Fallacies</a:t>
            </a:r>
          </a:p>
          <a:p>
            <a:pPr lvl="1"/>
            <a:r>
              <a:rPr lang="en-US" dirty="0" smtClean="0"/>
              <a:t>Ad Hominem: “To the man”</a:t>
            </a:r>
          </a:p>
          <a:p>
            <a:pPr lvl="1"/>
            <a:r>
              <a:rPr lang="en-US" dirty="0" smtClean="0"/>
              <a:t>Circular Argument: “Begging the Question”</a:t>
            </a:r>
          </a:p>
          <a:p>
            <a:pPr lvl="1"/>
            <a:r>
              <a:rPr lang="en-US" dirty="0" smtClean="0"/>
              <a:t>Straw Man</a:t>
            </a:r>
          </a:p>
          <a:p>
            <a:pPr lvl="1"/>
            <a:r>
              <a:rPr lang="en-US" dirty="0" smtClean="0"/>
              <a:t>Failing Occam’s Razor</a:t>
            </a:r>
          </a:p>
          <a:p>
            <a:pPr lvl="1"/>
            <a:r>
              <a:rPr lang="en-US" dirty="0" smtClean="0"/>
              <a:t>Non-</a:t>
            </a:r>
            <a:r>
              <a:rPr lang="en-US" dirty="0" err="1" smtClean="0"/>
              <a:t>sequitor</a:t>
            </a:r>
            <a:endParaRPr lang="en-US" dirty="0" smtClean="0"/>
          </a:p>
          <a:p>
            <a:pPr lvl="1"/>
            <a:r>
              <a:rPr lang="en-US" dirty="0" smtClean="0"/>
              <a:t>*Bonus*Moral Equivalency </a:t>
            </a:r>
          </a:p>
          <a:p>
            <a:pPr lvl="2"/>
            <a:r>
              <a:rPr lang="en-US" dirty="0" err="1" smtClean="0"/>
              <a:t>Eg</a:t>
            </a:r>
            <a:r>
              <a:rPr lang="en-US" dirty="0" smtClean="0"/>
              <a:t>: </a:t>
            </a:r>
            <a:r>
              <a:rPr lang="en-US" dirty="0"/>
              <a:t>Equating the treatment of animals with the treatment of human beings.</a:t>
            </a:r>
            <a:endParaRPr lang="en-US" dirty="0" smtClean="0"/>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12512436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smtClean="0"/>
              <a:t>Logic 101 – Premises and Conclusions</a:t>
            </a:r>
          </a:p>
          <a:p>
            <a:pPr marL="457200" lvl="1" indent="0">
              <a:buNone/>
            </a:pPr>
            <a:r>
              <a:rPr lang="en-US" dirty="0" smtClean="0"/>
              <a:t>VALID:</a:t>
            </a:r>
          </a:p>
          <a:p>
            <a:pPr lvl="1"/>
            <a:r>
              <a:rPr lang="en-US" dirty="0" smtClean="0"/>
              <a:t>All humans are selfish.</a:t>
            </a:r>
          </a:p>
          <a:p>
            <a:pPr lvl="1"/>
            <a:r>
              <a:rPr lang="en-US" dirty="0" smtClean="0"/>
              <a:t>Stephen is a human.</a:t>
            </a:r>
          </a:p>
          <a:p>
            <a:pPr lvl="1"/>
            <a:r>
              <a:rPr lang="en-US" dirty="0" smtClean="0"/>
              <a:t>Stephen is selfish. </a:t>
            </a:r>
          </a:p>
          <a:p>
            <a:pPr marL="457200" lvl="1" indent="0">
              <a:buNone/>
            </a:pPr>
            <a:endParaRPr lang="en-US" dirty="0" smtClean="0"/>
          </a:p>
          <a:p>
            <a:pPr marL="457200" lvl="1" indent="0">
              <a:buNone/>
            </a:pPr>
            <a:r>
              <a:rPr lang="en-US" dirty="0" smtClean="0"/>
              <a:t>INVALID:</a:t>
            </a:r>
            <a:endParaRPr lang="en-US" dirty="0"/>
          </a:p>
          <a:p>
            <a:pPr lvl="1"/>
            <a:r>
              <a:rPr lang="en-US" dirty="0" smtClean="0"/>
              <a:t>All snakes are cold-blooded.</a:t>
            </a:r>
          </a:p>
          <a:p>
            <a:pPr lvl="1"/>
            <a:r>
              <a:rPr lang="en-US" dirty="0" smtClean="0"/>
              <a:t>All sharks are coldblooded.</a:t>
            </a:r>
          </a:p>
          <a:p>
            <a:pPr lvl="1"/>
            <a:r>
              <a:rPr lang="en-US" dirty="0" smtClean="0"/>
              <a:t>All sharks are snakes. </a:t>
            </a:r>
          </a:p>
        </p:txBody>
      </p:sp>
    </p:spTree>
    <p:extLst>
      <p:ext uri="{BB962C8B-B14F-4D97-AF65-F5344CB8AC3E}">
        <p14:creationId xmlns:p14="http://schemas.microsoft.com/office/powerpoint/2010/main" val="8361132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smtClean="0"/>
              <a:t>Logic 101 – Premises and Conclusions</a:t>
            </a:r>
          </a:p>
          <a:p>
            <a:pPr marL="457200" lvl="1" indent="0">
              <a:buNone/>
            </a:pPr>
            <a:r>
              <a:rPr lang="en-US" dirty="0" smtClean="0"/>
              <a:t>VALID:</a:t>
            </a:r>
          </a:p>
          <a:p>
            <a:pPr lvl="1"/>
            <a:r>
              <a:rPr lang="en-US" dirty="0" smtClean="0"/>
              <a:t>All humans are selfish.</a:t>
            </a:r>
          </a:p>
          <a:p>
            <a:pPr lvl="1"/>
            <a:r>
              <a:rPr lang="en-US" dirty="0" smtClean="0"/>
              <a:t>Stephen is a human.</a:t>
            </a:r>
          </a:p>
          <a:p>
            <a:pPr lvl="1"/>
            <a:r>
              <a:rPr lang="en-US" dirty="0" smtClean="0"/>
              <a:t>Stephen is selfish. </a:t>
            </a:r>
          </a:p>
          <a:p>
            <a:pPr marL="457200" lvl="1" indent="0">
              <a:buNone/>
            </a:pPr>
            <a:endParaRPr lang="en-US" dirty="0" smtClean="0"/>
          </a:p>
          <a:p>
            <a:pPr marL="457200" lvl="1" indent="0">
              <a:buNone/>
            </a:pPr>
            <a:r>
              <a:rPr lang="en-US" dirty="0" smtClean="0"/>
              <a:t>INVALID:</a:t>
            </a:r>
            <a:endParaRPr lang="en-US" dirty="0"/>
          </a:p>
          <a:p>
            <a:pPr lvl="1"/>
            <a:r>
              <a:rPr lang="en-US" dirty="0" smtClean="0"/>
              <a:t>All snakes are cold-blooded.</a:t>
            </a:r>
          </a:p>
          <a:p>
            <a:pPr lvl="1"/>
            <a:r>
              <a:rPr lang="en-US" dirty="0" smtClean="0"/>
              <a:t>All sharks are coldblooded.</a:t>
            </a:r>
          </a:p>
          <a:p>
            <a:pPr lvl="1"/>
            <a:r>
              <a:rPr lang="en-US" dirty="0" smtClean="0"/>
              <a:t>All sharks are snakes. </a:t>
            </a:r>
          </a:p>
        </p:txBody>
      </p:sp>
      <p:sp>
        <p:nvSpPr>
          <p:cNvPr id="5" name="Left Arrow 4"/>
          <p:cNvSpPr/>
          <p:nvPr/>
        </p:nvSpPr>
        <p:spPr>
          <a:xfrm>
            <a:off x="5334000" y="2438400"/>
            <a:ext cx="2209800" cy="685800"/>
          </a:xfrm>
          <a:prstGeom prst="leftArrow">
            <a:avLst>
              <a:gd name="adj1" fmla="val 72045"/>
              <a:gd name="adj2" fmla="val 83072"/>
            </a:avLst>
          </a:prstGeom>
          <a:solidFill>
            <a:srgbClr val="CCFFCC"/>
          </a:solidFill>
          <a:ln w="3492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n w="17780" cmpd="sng">
                  <a:solidFill>
                    <a:schemeClr val="tx2"/>
                  </a:solidFill>
                  <a:prstDash val="solid"/>
                  <a:miter lim="800000"/>
                </a:ln>
                <a:solidFill>
                  <a:schemeClr val="tx2"/>
                </a:solidFill>
                <a:latin typeface="Arial Black"/>
              </a:rPr>
              <a:t>Premise</a:t>
            </a:r>
            <a:endParaRPr lang="en-US" sz="2800" dirty="0">
              <a:ln w="17780" cmpd="sng">
                <a:solidFill>
                  <a:schemeClr val="tx2"/>
                </a:solidFill>
                <a:prstDash val="solid"/>
                <a:miter lim="800000"/>
              </a:ln>
              <a:solidFill>
                <a:schemeClr val="tx2"/>
              </a:solidFill>
              <a:latin typeface="Arial Black"/>
            </a:endParaRPr>
          </a:p>
        </p:txBody>
      </p:sp>
      <p:sp>
        <p:nvSpPr>
          <p:cNvPr id="6" name="Left Arrow 5"/>
          <p:cNvSpPr/>
          <p:nvPr/>
        </p:nvSpPr>
        <p:spPr>
          <a:xfrm>
            <a:off x="5181600" y="2971800"/>
            <a:ext cx="2362200" cy="685800"/>
          </a:xfrm>
          <a:prstGeom prst="leftArrow">
            <a:avLst>
              <a:gd name="adj1" fmla="val 72045"/>
              <a:gd name="adj2" fmla="val 83072"/>
            </a:avLst>
          </a:prstGeom>
          <a:solidFill>
            <a:srgbClr val="CCFFCC"/>
          </a:solidFill>
          <a:ln w="3492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n w="17780" cmpd="sng">
                  <a:solidFill>
                    <a:schemeClr val="tx2"/>
                  </a:solidFill>
                  <a:prstDash val="solid"/>
                  <a:miter lim="800000"/>
                </a:ln>
                <a:solidFill>
                  <a:schemeClr val="tx2"/>
                </a:solidFill>
                <a:latin typeface="Arial Black"/>
              </a:rPr>
              <a:t>Premise</a:t>
            </a:r>
            <a:endParaRPr lang="en-US" sz="2800" dirty="0">
              <a:ln w="17780" cmpd="sng">
                <a:solidFill>
                  <a:schemeClr val="tx2"/>
                </a:solidFill>
                <a:prstDash val="solid"/>
                <a:miter lim="800000"/>
              </a:ln>
              <a:solidFill>
                <a:schemeClr val="tx2"/>
              </a:solidFill>
              <a:latin typeface="Arial Black"/>
            </a:endParaRPr>
          </a:p>
        </p:txBody>
      </p:sp>
      <p:sp>
        <p:nvSpPr>
          <p:cNvPr id="7" name="Left Arrow 6"/>
          <p:cNvSpPr/>
          <p:nvPr/>
        </p:nvSpPr>
        <p:spPr>
          <a:xfrm>
            <a:off x="4648200" y="3505200"/>
            <a:ext cx="2895600" cy="685800"/>
          </a:xfrm>
          <a:prstGeom prst="leftArrow">
            <a:avLst>
              <a:gd name="adj1" fmla="val 72045"/>
              <a:gd name="adj2" fmla="val 83072"/>
            </a:avLst>
          </a:prstGeom>
          <a:solidFill>
            <a:srgbClr val="CCFFCC"/>
          </a:solidFill>
          <a:ln w="3492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n w="17780" cmpd="sng">
                  <a:solidFill>
                    <a:schemeClr val="tx2"/>
                  </a:solidFill>
                  <a:prstDash val="solid"/>
                  <a:miter lim="800000"/>
                </a:ln>
                <a:solidFill>
                  <a:schemeClr val="tx2"/>
                </a:solidFill>
                <a:latin typeface="Arial Black"/>
              </a:rPr>
              <a:t>Conclusion</a:t>
            </a:r>
            <a:endParaRPr lang="en-US" sz="2800" dirty="0">
              <a:ln w="17780" cmpd="sng">
                <a:solidFill>
                  <a:schemeClr val="tx2"/>
                </a:solidFill>
                <a:prstDash val="solid"/>
                <a:miter lim="800000"/>
              </a:ln>
              <a:solidFill>
                <a:schemeClr val="tx2"/>
              </a:solidFill>
              <a:latin typeface="Arial Black"/>
            </a:endParaRPr>
          </a:p>
        </p:txBody>
      </p:sp>
    </p:spTree>
    <p:extLst>
      <p:ext uri="{BB962C8B-B14F-4D97-AF65-F5344CB8AC3E}">
        <p14:creationId xmlns:p14="http://schemas.microsoft.com/office/powerpoint/2010/main" val="20247690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What is Truth?</a:t>
            </a:r>
          </a:p>
          <a:p>
            <a:pPr lvl="1"/>
            <a:r>
              <a:rPr lang="en-US" dirty="0"/>
              <a:t>100% Assurance?</a:t>
            </a:r>
          </a:p>
          <a:p>
            <a:pPr lvl="1"/>
            <a:r>
              <a:rPr lang="en-US" dirty="0"/>
              <a:t>What Everyone Agrees on?</a:t>
            </a:r>
          </a:p>
          <a:p>
            <a:pPr lvl="1"/>
            <a:r>
              <a:rPr lang="en-US" dirty="0"/>
              <a:t>What Corresponds to Reality?</a:t>
            </a:r>
          </a:p>
          <a:p>
            <a:pPr lvl="1"/>
            <a:endParaRPr lang="en-US" dirty="0" smtClean="0"/>
          </a:p>
        </p:txBody>
      </p:sp>
    </p:spTree>
    <p:extLst>
      <p:ext uri="{BB962C8B-B14F-4D97-AF65-F5344CB8AC3E}">
        <p14:creationId xmlns:p14="http://schemas.microsoft.com/office/powerpoint/2010/main" val="28735631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Think</a:t>
            </a:r>
          </a:p>
        </p:txBody>
      </p:sp>
      <p:sp>
        <p:nvSpPr>
          <p:cNvPr id="3" name="Content Placeholder 2"/>
          <p:cNvSpPr>
            <a:spLocks noGrp="1"/>
          </p:cNvSpPr>
          <p:nvPr>
            <p:ph idx="1"/>
          </p:nvPr>
        </p:nvSpPr>
        <p:spPr/>
        <p:txBody>
          <a:bodyPr/>
          <a:lstStyle/>
          <a:p>
            <a:pPr marL="0" indent="0">
              <a:buNone/>
            </a:pPr>
            <a:r>
              <a:rPr lang="en-US" dirty="0" smtClean="0"/>
              <a:t>“Truth </a:t>
            </a:r>
            <a:r>
              <a:rPr lang="en-US" dirty="0"/>
              <a:t>is that which corresponds with reality, identifies things as they actually are, can never fail diminish change or be extinguished, must be able to be expressed in logical propositions, sourced in the God of the Bible, the author of all truth</a:t>
            </a:r>
            <a:r>
              <a:rPr lang="en-US" dirty="0" smtClean="0"/>
              <a:t>.” </a:t>
            </a:r>
          </a:p>
          <a:p>
            <a:pPr marL="0" indent="0" algn="r">
              <a:buNone/>
            </a:pPr>
            <a:r>
              <a:rPr lang="en-US" dirty="0" smtClean="0"/>
              <a:t>– Dr. Paul Shockley</a:t>
            </a:r>
            <a:endParaRPr lang="en-US" dirty="0"/>
          </a:p>
        </p:txBody>
      </p:sp>
    </p:spTree>
    <p:extLst>
      <p:ext uri="{BB962C8B-B14F-4D97-AF65-F5344CB8AC3E}">
        <p14:creationId xmlns:p14="http://schemas.microsoft.com/office/powerpoint/2010/main" val="38215982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Read</a:t>
            </a:r>
            <a:endParaRPr lang="en-US" dirty="0"/>
          </a:p>
        </p:txBody>
      </p:sp>
      <p:sp>
        <p:nvSpPr>
          <p:cNvPr id="3" name="Content Placeholder 2"/>
          <p:cNvSpPr>
            <a:spLocks noGrp="1"/>
          </p:cNvSpPr>
          <p:nvPr>
            <p:ph idx="1"/>
          </p:nvPr>
        </p:nvSpPr>
        <p:spPr/>
        <p:txBody>
          <a:bodyPr>
            <a:normAutofit lnSpcReduction="10000"/>
          </a:bodyPr>
          <a:lstStyle/>
          <a:p>
            <a:r>
              <a:rPr lang="en-US" dirty="0" smtClean="0"/>
              <a:t>Words 101</a:t>
            </a:r>
          </a:p>
          <a:p>
            <a:pPr lvl="1"/>
            <a:r>
              <a:rPr lang="en-US" dirty="0" smtClean="0"/>
              <a:t>Words Don’t Mean Thing.</a:t>
            </a:r>
          </a:p>
          <a:p>
            <a:pPr lvl="2"/>
            <a:r>
              <a:rPr lang="en-US" dirty="0" smtClean="0"/>
              <a:t>Every word derives its meaning from its context.</a:t>
            </a:r>
          </a:p>
          <a:p>
            <a:pPr lvl="2"/>
            <a:r>
              <a:rPr lang="en-US" dirty="0" err="1" smtClean="0"/>
              <a:t>Eg</a:t>
            </a:r>
            <a:r>
              <a:rPr lang="en-US" dirty="0" smtClean="0"/>
              <a:t>: trunk</a:t>
            </a:r>
          </a:p>
          <a:p>
            <a:pPr lvl="1"/>
            <a:r>
              <a:rPr lang="en-US" dirty="0" smtClean="0"/>
              <a:t>Words Mean Things.</a:t>
            </a:r>
          </a:p>
          <a:p>
            <a:pPr lvl="2"/>
            <a:r>
              <a:rPr lang="en-US" dirty="0" smtClean="0"/>
              <a:t>Any </a:t>
            </a:r>
            <a:r>
              <a:rPr lang="en-US" dirty="0"/>
              <a:t>given word has a given range of valid </a:t>
            </a:r>
            <a:r>
              <a:rPr lang="en-US" dirty="0" smtClean="0"/>
              <a:t>meanings.</a:t>
            </a:r>
          </a:p>
          <a:p>
            <a:pPr lvl="2"/>
            <a:r>
              <a:rPr lang="en-US" dirty="0" err="1" smtClean="0"/>
              <a:t>Eg</a:t>
            </a:r>
            <a:r>
              <a:rPr lang="en-US" dirty="0" smtClean="0"/>
              <a:t>: trunk</a:t>
            </a:r>
          </a:p>
          <a:p>
            <a:r>
              <a:rPr lang="en-US" dirty="0" smtClean="0"/>
              <a:t>Authorial Intent</a:t>
            </a:r>
          </a:p>
          <a:p>
            <a:endParaRPr lang="en-US" dirty="0" smtClean="0"/>
          </a:p>
        </p:txBody>
      </p:sp>
    </p:spTree>
    <p:extLst>
      <p:ext uri="{BB962C8B-B14F-4D97-AF65-F5344CB8AC3E}">
        <p14:creationId xmlns:p14="http://schemas.microsoft.com/office/powerpoint/2010/main" val="14511290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Read</a:t>
            </a:r>
            <a:endParaRPr lang="en-US" dirty="0"/>
          </a:p>
        </p:txBody>
      </p:sp>
      <p:sp>
        <p:nvSpPr>
          <p:cNvPr id="3" name="Content Placeholder 2"/>
          <p:cNvSpPr>
            <a:spLocks noGrp="1"/>
          </p:cNvSpPr>
          <p:nvPr>
            <p:ph idx="1"/>
          </p:nvPr>
        </p:nvSpPr>
        <p:spPr/>
        <p:txBody>
          <a:bodyPr>
            <a:normAutofit/>
          </a:bodyPr>
          <a:lstStyle/>
          <a:p>
            <a:r>
              <a:rPr lang="en-US" dirty="0" smtClean="0"/>
              <a:t>Words 101</a:t>
            </a:r>
          </a:p>
          <a:p>
            <a:r>
              <a:rPr lang="en-US" dirty="0" smtClean="0"/>
              <a:t>Authorial Intent</a:t>
            </a:r>
          </a:p>
          <a:p>
            <a:pPr lvl="1"/>
            <a:r>
              <a:rPr lang="en-US" dirty="0" smtClean="0"/>
              <a:t>There is only one meaning in a text</a:t>
            </a:r>
          </a:p>
          <a:p>
            <a:pPr lvl="1"/>
            <a:r>
              <a:rPr lang="en-US" dirty="0" smtClean="0"/>
              <a:t>Meaning is not dependent on the reader</a:t>
            </a:r>
          </a:p>
          <a:p>
            <a:pPr lvl="1"/>
            <a:r>
              <a:rPr lang="en-US" dirty="0" smtClean="0"/>
              <a:t>The </a:t>
            </a:r>
            <a:r>
              <a:rPr lang="en-US" dirty="0"/>
              <a:t>only way to know what some book REALLY SAYS is to go by what the words ACTUALLY SAY</a:t>
            </a:r>
            <a:endParaRPr lang="en-US" dirty="0" smtClean="0"/>
          </a:p>
          <a:p>
            <a:pPr lvl="1"/>
            <a:endParaRPr lang="en-US" dirty="0" smtClean="0"/>
          </a:p>
          <a:p>
            <a:endParaRPr lang="en-US" dirty="0" smtClean="0"/>
          </a:p>
        </p:txBody>
      </p:sp>
    </p:spTree>
    <p:extLst>
      <p:ext uri="{BB962C8B-B14F-4D97-AF65-F5344CB8AC3E}">
        <p14:creationId xmlns:p14="http://schemas.microsoft.com/office/powerpoint/2010/main" val="34059268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the Bible Assumes</a:t>
            </a:r>
            <a:endParaRPr lang="en-US" dirty="0"/>
          </a:p>
        </p:txBody>
      </p:sp>
      <p:sp>
        <p:nvSpPr>
          <p:cNvPr id="3" name="Content Placeholder 2"/>
          <p:cNvSpPr>
            <a:spLocks noGrp="1"/>
          </p:cNvSpPr>
          <p:nvPr>
            <p:ph idx="1"/>
          </p:nvPr>
        </p:nvSpPr>
        <p:spPr/>
        <p:txBody>
          <a:bodyPr/>
          <a:lstStyle/>
          <a:p>
            <a:r>
              <a:rPr lang="en-US" dirty="0" smtClean="0"/>
              <a:t>What we mean by “The Bible says…”</a:t>
            </a:r>
          </a:p>
          <a:p>
            <a:r>
              <a:rPr lang="en-US" dirty="0" err="1" smtClean="0"/>
              <a:t>Eg</a:t>
            </a:r>
            <a:r>
              <a:rPr lang="en-US" dirty="0" smtClean="0"/>
              <a:t>: Gen 1:1</a:t>
            </a:r>
          </a:p>
          <a:p>
            <a:pPr lvl="1"/>
            <a:r>
              <a:rPr lang="en-US" dirty="0" smtClean="0"/>
              <a:t>What does it assume?</a:t>
            </a:r>
          </a:p>
          <a:p>
            <a:pPr lvl="2"/>
            <a:r>
              <a:rPr lang="en-US" dirty="0" smtClean="0"/>
              <a:t>There </a:t>
            </a:r>
            <a:r>
              <a:rPr lang="en-US" dirty="0"/>
              <a:t>is a </a:t>
            </a:r>
            <a:r>
              <a:rPr lang="en-US" dirty="0" smtClean="0"/>
              <a:t>God.</a:t>
            </a:r>
            <a:endParaRPr lang="en-US" dirty="0"/>
          </a:p>
          <a:p>
            <a:pPr lvl="2"/>
            <a:r>
              <a:rPr lang="en-US" dirty="0" smtClean="0"/>
              <a:t>There </a:t>
            </a:r>
            <a:r>
              <a:rPr lang="en-US" dirty="0"/>
              <a:t>was a </a:t>
            </a:r>
            <a:r>
              <a:rPr lang="en-US" dirty="0" smtClean="0"/>
              <a:t>beginning.</a:t>
            </a:r>
          </a:p>
          <a:p>
            <a:pPr lvl="1"/>
            <a:r>
              <a:rPr lang="en-US" dirty="0" smtClean="0"/>
              <a:t>What information does it communicate?</a:t>
            </a:r>
          </a:p>
          <a:p>
            <a:pPr lvl="2"/>
            <a:r>
              <a:rPr lang="en-US" dirty="0" smtClean="0"/>
              <a:t>God created.</a:t>
            </a:r>
          </a:p>
          <a:p>
            <a:pPr lvl="2"/>
            <a:r>
              <a:rPr lang="en-US" dirty="0" smtClean="0"/>
              <a:t>He created two places. </a:t>
            </a:r>
          </a:p>
          <a:p>
            <a:pPr lvl="2"/>
            <a:r>
              <a:rPr lang="en-US" dirty="0" smtClean="0"/>
              <a:t>It names the two places. </a:t>
            </a:r>
          </a:p>
          <a:p>
            <a:pPr lvl="1"/>
            <a:endParaRPr lang="en-US" dirty="0"/>
          </a:p>
          <a:p>
            <a:pPr lvl="1"/>
            <a:endParaRPr lang="en-US" dirty="0" smtClean="0"/>
          </a:p>
        </p:txBody>
      </p:sp>
    </p:spTree>
    <p:extLst>
      <p:ext uri="{BB962C8B-B14F-4D97-AF65-F5344CB8AC3E}">
        <p14:creationId xmlns:p14="http://schemas.microsoft.com/office/powerpoint/2010/main" val="27982733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Outline</a:t>
            </a:r>
            <a:endParaRPr lang="en-US" dirty="0"/>
          </a:p>
        </p:txBody>
      </p:sp>
      <p:sp>
        <p:nvSpPr>
          <p:cNvPr id="3" name="Content Placeholder 2"/>
          <p:cNvSpPr>
            <a:spLocks noGrp="1"/>
          </p:cNvSpPr>
          <p:nvPr>
            <p:ph idx="1"/>
          </p:nvPr>
        </p:nvSpPr>
        <p:spPr>
          <a:xfrm>
            <a:off x="457200" y="1219200"/>
            <a:ext cx="8229600" cy="5410200"/>
          </a:xfrm>
        </p:spPr>
        <p:txBody>
          <a:bodyPr>
            <a:normAutofit fontScale="92500" lnSpcReduction="20000"/>
          </a:bodyPr>
          <a:lstStyle/>
          <a:p>
            <a:r>
              <a:rPr lang="en-US" dirty="0" smtClean="0"/>
              <a:t>How to Think</a:t>
            </a:r>
          </a:p>
          <a:p>
            <a:pPr lvl="1"/>
            <a:r>
              <a:rPr lang="en-US" dirty="0" smtClean="0"/>
              <a:t>Logic 101</a:t>
            </a:r>
          </a:p>
          <a:p>
            <a:pPr lvl="1"/>
            <a:r>
              <a:rPr lang="en-US" dirty="0" smtClean="0"/>
              <a:t>What is Truth?</a:t>
            </a:r>
          </a:p>
          <a:p>
            <a:r>
              <a:rPr lang="en-US" dirty="0" smtClean="0"/>
              <a:t>How to Read</a:t>
            </a:r>
          </a:p>
          <a:p>
            <a:pPr lvl="1"/>
            <a:r>
              <a:rPr lang="en-US" dirty="0" smtClean="0"/>
              <a:t>Words 101</a:t>
            </a:r>
          </a:p>
          <a:p>
            <a:pPr lvl="1"/>
            <a:r>
              <a:rPr lang="en-US" dirty="0" smtClean="0"/>
              <a:t>Authorial Intent</a:t>
            </a:r>
          </a:p>
          <a:p>
            <a:r>
              <a:rPr lang="en-US" dirty="0" smtClean="0"/>
              <a:t>What the Bible Assumes</a:t>
            </a:r>
          </a:p>
          <a:p>
            <a:pPr lvl="1"/>
            <a:r>
              <a:rPr lang="en-US" dirty="0" smtClean="0"/>
              <a:t>What we mean by “The Bible says…”</a:t>
            </a:r>
          </a:p>
          <a:p>
            <a:pPr lvl="1"/>
            <a:r>
              <a:rPr lang="en-US" dirty="0" smtClean="0"/>
              <a:t>Gen 1:1</a:t>
            </a:r>
          </a:p>
          <a:p>
            <a:r>
              <a:rPr lang="en-US" dirty="0" smtClean="0"/>
              <a:t>The Story of Scripture</a:t>
            </a:r>
          </a:p>
          <a:p>
            <a:pPr lvl="1"/>
            <a:r>
              <a:rPr lang="en-US" dirty="0" smtClean="0"/>
              <a:t>Green Eggs and Ham</a:t>
            </a:r>
          </a:p>
          <a:p>
            <a:pPr lvl="1"/>
            <a:r>
              <a:rPr lang="en-US" dirty="0" smtClean="0"/>
              <a:t>The Story of the Bible</a:t>
            </a:r>
          </a:p>
          <a:p>
            <a:pPr lvl="1"/>
            <a:r>
              <a:rPr lang="en-US" dirty="0" smtClean="0"/>
              <a:t>Where are you in the Bible?</a:t>
            </a:r>
            <a:endParaRPr lang="en-US" dirty="0"/>
          </a:p>
        </p:txBody>
      </p:sp>
    </p:spTree>
    <p:extLst>
      <p:ext uri="{BB962C8B-B14F-4D97-AF65-F5344CB8AC3E}">
        <p14:creationId xmlns:p14="http://schemas.microsoft.com/office/powerpoint/2010/main" val="28656327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Story of Scripture</a:t>
            </a:r>
            <a:endParaRPr lang="en-US" dirty="0"/>
          </a:p>
        </p:txBody>
      </p:sp>
      <p:sp>
        <p:nvSpPr>
          <p:cNvPr id="3" name="Content Placeholder 2"/>
          <p:cNvSpPr>
            <a:spLocks noGrp="1"/>
          </p:cNvSpPr>
          <p:nvPr>
            <p:ph idx="1"/>
          </p:nvPr>
        </p:nvSpPr>
        <p:spPr>
          <a:xfrm>
            <a:off x="457200" y="1371600"/>
            <a:ext cx="8229600" cy="5029200"/>
          </a:xfrm>
        </p:spPr>
        <p:txBody>
          <a:bodyPr>
            <a:normAutofit/>
          </a:bodyPr>
          <a:lstStyle/>
          <a:p>
            <a:r>
              <a:rPr lang="en-US" dirty="0" smtClean="0"/>
              <a:t>Green Eggs and Ham</a:t>
            </a:r>
            <a:endParaRPr lang="en-US" dirty="0"/>
          </a:p>
          <a:p>
            <a:pPr lvl="1"/>
            <a:r>
              <a:rPr lang="en-US" dirty="0" smtClean="0"/>
              <a:t>Characters</a:t>
            </a:r>
            <a:endParaRPr lang="en-US" dirty="0"/>
          </a:p>
          <a:p>
            <a:pPr lvl="1"/>
            <a:r>
              <a:rPr lang="en-US" dirty="0" smtClean="0"/>
              <a:t>Conflict</a:t>
            </a:r>
            <a:endParaRPr lang="en-US" dirty="0"/>
          </a:p>
          <a:p>
            <a:pPr lvl="1"/>
            <a:r>
              <a:rPr lang="en-US" dirty="0" smtClean="0"/>
              <a:t>Rising </a:t>
            </a:r>
            <a:r>
              <a:rPr lang="en-US" dirty="0"/>
              <a:t>Action</a:t>
            </a:r>
          </a:p>
          <a:p>
            <a:pPr lvl="1"/>
            <a:r>
              <a:rPr lang="en-US" dirty="0" smtClean="0"/>
              <a:t>Climax</a:t>
            </a:r>
            <a:endParaRPr lang="en-US" dirty="0"/>
          </a:p>
          <a:p>
            <a:pPr lvl="1"/>
            <a:r>
              <a:rPr lang="en-US" dirty="0" smtClean="0"/>
              <a:t>Resolution</a:t>
            </a:r>
            <a:endParaRPr lang="en-US" dirty="0"/>
          </a:p>
          <a:p>
            <a:r>
              <a:rPr lang="en-US" dirty="0" smtClean="0"/>
              <a:t>The </a:t>
            </a:r>
            <a:r>
              <a:rPr lang="en-US" dirty="0"/>
              <a:t>Story of the Bible </a:t>
            </a:r>
          </a:p>
          <a:p>
            <a:r>
              <a:rPr lang="en-US" dirty="0" smtClean="0"/>
              <a:t>Where </a:t>
            </a:r>
            <a:r>
              <a:rPr lang="en-US" dirty="0"/>
              <a:t>are you in the Bible?</a:t>
            </a:r>
          </a:p>
          <a:p>
            <a:endParaRPr lang="en-US" dirty="0"/>
          </a:p>
        </p:txBody>
      </p:sp>
    </p:spTree>
    <p:extLst>
      <p:ext uri="{BB962C8B-B14F-4D97-AF65-F5344CB8AC3E}">
        <p14:creationId xmlns:p14="http://schemas.microsoft.com/office/powerpoint/2010/main" val="11854174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Story of Scripture</a:t>
            </a:r>
            <a:endParaRPr lang="en-US" dirty="0"/>
          </a:p>
        </p:txBody>
      </p:sp>
      <p:sp>
        <p:nvSpPr>
          <p:cNvPr id="3" name="Content Placeholder 2"/>
          <p:cNvSpPr>
            <a:spLocks noGrp="1"/>
          </p:cNvSpPr>
          <p:nvPr>
            <p:ph idx="1"/>
          </p:nvPr>
        </p:nvSpPr>
        <p:spPr>
          <a:xfrm>
            <a:off x="457200" y="1371600"/>
            <a:ext cx="8229600" cy="5029200"/>
          </a:xfrm>
        </p:spPr>
        <p:txBody>
          <a:bodyPr>
            <a:normAutofit lnSpcReduction="10000"/>
          </a:bodyPr>
          <a:lstStyle/>
          <a:p>
            <a:r>
              <a:rPr lang="en-US" dirty="0" smtClean="0"/>
              <a:t>Green Eggs and Ham</a:t>
            </a:r>
            <a:endParaRPr lang="en-US" dirty="0"/>
          </a:p>
          <a:p>
            <a:pPr lvl="1"/>
            <a:r>
              <a:rPr lang="en-US" dirty="0" smtClean="0"/>
              <a:t>Characters: “I” and “Sam”</a:t>
            </a:r>
            <a:endParaRPr lang="en-US" dirty="0"/>
          </a:p>
          <a:p>
            <a:pPr lvl="1"/>
            <a:r>
              <a:rPr lang="en-US" dirty="0" smtClean="0"/>
              <a:t>Conflict: “I” doesn’t like Sam. </a:t>
            </a:r>
            <a:endParaRPr lang="en-US" dirty="0"/>
          </a:p>
          <a:p>
            <a:pPr lvl="1"/>
            <a:r>
              <a:rPr lang="en-US" dirty="0" smtClean="0"/>
              <a:t>Rising Action: “I” refuses to eat Green Eggs and Ham in various places</a:t>
            </a:r>
            <a:endParaRPr lang="en-US" dirty="0"/>
          </a:p>
          <a:p>
            <a:pPr lvl="1"/>
            <a:r>
              <a:rPr lang="en-US" dirty="0" smtClean="0"/>
              <a:t>Climax: “I” eats green eggs and ham.</a:t>
            </a:r>
            <a:endParaRPr lang="en-US" dirty="0"/>
          </a:p>
          <a:p>
            <a:pPr lvl="1"/>
            <a:r>
              <a:rPr lang="en-US" dirty="0" smtClean="0"/>
              <a:t>Resolution “I” thanks Sam (showing that he does now like Sam)</a:t>
            </a:r>
            <a:endParaRPr lang="en-US" dirty="0"/>
          </a:p>
          <a:p>
            <a:r>
              <a:rPr lang="en-US" dirty="0" smtClean="0"/>
              <a:t>The </a:t>
            </a:r>
            <a:r>
              <a:rPr lang="en-US" dirty="0"/>
              <a:t>Story of the Bible </a:t>
            </a:r>
          </a:p>
          <a:p>
            <a:r>
              <a:rPr lang="en-US" dirty="0" smtClean="0"/>
              <a:t>Where </a:t>
            </a:r>
            <a:r>
              <a:rPr lang="en-US" dirty="0"/>
              <a:t>are you in the Bible?</a:t>
            </a:r>
          </a:p>
          <a:p>
            <a:endParaRPr lang="en-US" dirty="0"/>
          </a:p>
        </p:txBody>
      </p:sp>
    </p:spTree>
    <p:extLst>
      <p:ext uri="{BB962C8B-B14F-4D97-AF65-F5344CB8AC3E}">
        <p14:creationId xmlns:p14="http://schemas.microsoft.com/office/powerpoint/2010/main" val="24393667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Story of Scripture</a:t>
            </a:r>
            <a:endParaRPr lang="en-US" dirty="0"/>
          </a:p>
        </p:txBody>
      </p:sp>
      <p:sp>
        <p:nvSpPr>
          <p:cNvPr id="3" name="Content Placeholder 2"/>
          <p:cNvSpPr>
            <a:spLocks noGrp="1"/>
          </p:cNvSpPr>
          <p:nvPr>
            <p:ph idx="1"/>
          </p:nvPr>
        </p:nvSpPr>
        <p:spPr>
          <a:xfrm>
            <a:off x="457200" y="1371600"/>
            <a:ext cx="8229600" cy="5029200"/>
          </a:xfrm>
        </p:spPr>
        <p:txBody>
          <a:bodyPr>
            <a:normAutofit fontScale="92500" lnSpcReduction="10000"/>
          </a:bodyPr>
          <a:lstStyle/>
          <a:p>
            <a:r>
              <a:rPr lang="en-US" dirty="0" smtClean="0"/>
              <a:t>Green Eggs and Ham</a:t>
            </a:r>
            <a:endParaRPr lang="en-US" dirty="0"/>
          </a:p>
          <a:p>
            <a:r>
              <a:rPr lang="en-US" dirty="0" smtClean="0"/>
              <a:t>The </a:t>
            </a:r>
            <a:r>
              <a:rPr lang="en-US" dirty="0"/>
              <a:t>Story of the Bible </a:t>
            </a:r>
            <a:endParaRPr lang="en-US" dirty="0" smtClean="0"/>
          </a:p>
          <a:p>
            <a:pPr lvl="1"/>
            <a:r>
              <a:rPr lang="en-US" dirty="0" smtClean="0"/>
              <a:t>Characters: (Gen 1&amp;2) God, Adam, Eve, Serpent</a:t>
            </a:r>
            <a:endParaRPr lang="en-US" dirty="0"/>
          </a:p>
          <a:p>
            <a:pPr lvl="1"/>
            <a:r>
              <a:rPr lang="en-US" dirty="0" smtClean="0"/>
              <a:t>Conflict: (Gen 3) Man sins. Death enters.  </a:t>
            </a:r>
            <a:endParaRPr lang="en-US" dirty="0"/>
          </a:p>
          <a:p>
            <a:pPr lvl="1"/>
            <a:r>
              <a:rPr lang="en-US" dirty="0" smtClean="0"/>
              <a:t>Rising Action: (Gen 3:15) Prediction of a “seed.” Looking for that seed.</a:t>
            </a:r>
            <a:endParaRPr lang="en-US" dirty="0"/>
          </a:p>
          <a:p>
            <a:pPr lvl="1"/>
            <a:r>
              <a:rPr lang="en-US" dirty="0" smtClean="0"/>
              <a:t>Climax </a:t>
            </a:r>
            <a:r>
              <a:rPr lang="en-US" dirty="0"/>
              <a:t>(x2?</a:t>
            </a:r>
            <a:r>
              <a:rPr lang="en-US" dirty="0" smtClean="0"/>
              <a:t>): (Gospels) The “Seed”</a:t>
            </a:r>
            <a:r>
              <a:rPr lang="en-US" dirty="0"/>
              <a:t> </a:t>
            </a:r>
            <a:r>
              <a:rPr lang="en-US" dirty="0" smtClean="0"/>
              <a:t>is crucified. (And second coming?)</a:t>
            </a:r>
            <a:endParaRPr lang="en-US" dirty="0"/>
          </a:p>
          <a:p>
            <a:pPr lvl="1"/>
            <a:r>
              <a:rPr lang="en-US" dirty="0" smtClean="0"/>
              <a:t>Resolution:  death gets killed. </a:t>
            </a:r>
          </a:p>
          <a:p>
            <a:r>
              <a:rPr lang="en-US" dirty="0" smtClean="0"/>
              <a:t>Where </a:t>
            </a:r>
            <a:r>
              <a:rPr lang="en-US" dirty="0"/>
              <a:t>are you in the Bible?</a:t>
            </a:r>
          </a:p>
          <a:p>
            <a:endParaRPr lang="en-US" dirty="0"/>
          </a:p>
        </p:txBody>
      </p:sp>
    </p:spTree>
    <p:extLst>
      <p:ext uri="{BB962C8B-B14F-4D97-AF65-F5344CB8AC3E}">
        <p14:creationId xmlns:p14="http://schemas.microsoft.com/office/powerpoint/2010/main" val="18417346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6-04-10 at 12.01.15 PM.png"/>
          <p:cNvPicPr>
            <a:picLocks noChangeAspect="1"/>
          </p:cNvPicPr>
          <p:nvPr/>
        </p:nvPicPr>
        <p:blipFill rotWithShape="1">
          <a:blip r:embed="rId2">
            <a:extLst>
              <a:ext uri="{28A0092B-C50C-407E-A947-70E740481C1C}">
                <a14:useLocalDpi xmlns:a14="http://schemas.microsoft.com/office/drawing/2010/main" val="0"/>
              </a:ext>
            </a:extLst>
          </a:blip>
          <a:srcRect l="24142" t="21959" r="22447" b="11378"/>
          <a:stretch/>
        </p:blipFill>
        <p:spPr>
          <a:xfrm>
            <a:off x="152400" y="0"/>
            <a:ext cx="8791427" cy="6858000"/>
          </a:xfrm>
          <a:prstGeom prst="rect">
            <a:avLst/>
          </a:prstGeom>
        </p:spPr>
      </p:pic>
    </p:spTree>
    <p:extLst>
      <p:ext uri="{BB962C8B-B14F-4D97-AF65-F5344CB8AC3E}">
        <p14:creationId xmlns:p14="http://schemas.microsoft.com/office/powerpoint/2010/main" val="9467247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Old-Testament-Books-Char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1" y="0"/>
            <a:ext cx="8875059" cy="6858000"/>
          </a:xfrm>
          <a:prstGeom prst="rect">
            <a:avLst/>
          </a:prstGeom>
        </p:spPr>
      </p:pic>
    </p:spTree>
    <p:extLst>
      <p:ext uri="{BB962C8B-B14F-4D97-AF65-F5344CB8AC3E}">
        <p14:creationId xmlns:p14="http://schemas.microsoft.com/office/powerpoint/2010/main" val="41307894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New-Testament-Books-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25" y="-19780"/>
            <a:ext cx="8901475" cy="6877780"/>
          </a:xfrm>
          <a:prstGeom prst="rect">
            <a:avLst/>
          </a:prstGeom>
        </p:spPr>
      </p:pic>
    </p:spTree>
    <p:extLst>
      <p:ext uri="{BB962C8B-B14F-4D97-AF65-F5344CB8AC3E}">
        <p14:creationId xmlns:p14="http://schemas.microsoft.com/office/powerpoint/2010/main" val="24861086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884547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a:t>
            </a:r>
            <a:endParaRPr lang="en-US" dirty="0"/>
          </a:p>
        </p:txBody>
      </p:sp>
      <p:sp>
        <p:nvSpPr>
          <p:cNvPr id="3" name="Content Placeholder 2"/>
          <p:cNvSpPr>
            <a:spLocks noGrp="1"/>
          </p:cNvSpPr>
          <p:nvPr>
            <p:ph idx="1"/>
          </p:nvPr>
        </p:nvSpPr>
        <p:spPr/>
        <p:txBody>
          <a:bodyPr/>
          <a:lstStyle/>
          <a:p>
            <a:r>
              <a:rPr lang="en-US" dirty="0" smtClean="0"/>
              <a:t>Logic 101</a:t>
            </a:r>
          </a:p>
          <a:p>
            <a:pPr lvl="1"/>
            <a:r>
              <a:rPr lang="en-US" dirty="0" smtClean="0"/>
              <a:t>3 Fundamental Laws of Logic</a:t>
            </a:r>
          </a:p>
          <a:p>
            <a:pPr lvl="1"/>
            <a:r>
              <a:rPr lang="en-US" dirty="0" smtClean="0"/>
              <a:t>Logical fallacies</a:t>
            </a:r>
          </a:p>
          <a:p>
            <a:pPr lvl="1"/>
            <a:r>
              <a:rPr lang="en-US" dirty="0" smtClean="0"/>
              <a:t>Premises and Conclusions</a:t>
            </a:r>
          </a:p>
          <a:p>
            <a:r>
              <a:rPr lang="en-US" dirty="0" smtClean="0"/>
              <a:t>What is Truth?</a:t>
            </a:r>
          </a:p>
          <a:p>
            <a:pPr lvl="1"/>
            <a:r>
              <a:rPr lang="en-US" dirty="0" smtClean="0"/>
              <a:t>100% Assurance?</a:t>
            </a:r>
          </a:p>
          <a:p>
            <a:pPr lvl="1"/>
            <a:r>
              <a:rPr lang="en-US" dirty="0" smtClean="0"/>
              <a:t>What Everyone Agrees on?</a:t>
            </a:r>
          </a:p>
          <a:p>
            <a:pPr lvl="1"/>
            <a:r>
              <a:rPr lang="en-US" dirty="0" smtClean="0"/>
              <a:t>What Corresponds to Reality?</a:t>
            </a:r>
          </a:p>
          <a:p>
            <a:endParaRPr lang="en-US" dirty="0"/>
          </a:p>
        </p:txBody>
      </p:sp>
    </p:spTree>
    <p:extLst>
      <p:ext uri="{BB962C8B-B14F-4D97-AF65-F5344CB8AC3E}">
        <p14:creationId xmlns:p14="http://schemas.microsoft.com/office/powerpoint/2010/main" val="38752004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Logic 101 – 3 Fundamental Laws of Logic</a:t>
            </a:r>
          </a:p>
          <a:p>
            <a:pPr marL="971550" lvl="1" indent="-514350">
              <a:buFont typeface="+mj-lt"/>
              <a:buAutoNum type="arabicPeriod"/>
            </a:pPr>
            <a:r>
              <a:rPr lang="en-US" dirty="0"/>
              <a:t>The law of identity: P is P</a:t>
            </a:r>
            <a:r>
              <a:rPr lang="en-US" dirty="0" smtClean="0"/>
              <a:t>.</a:t>
            </a:r>
          </a:p>
          <a:p>
            <a:pPr lvl="2"/>
            <a:r>
              <a:rPr lang="en-US" dirty="0" smtClean="0"/>
              <a:t>An apple is an apple. </a:t>
            </a:r>
            <a:endParaRPr lang="en-US" dirty="0"/>
          </a:p>
          <a:p>
            <a:pPr marL="971550" lvl="1" indent="-514350">
              <a:buFont typeface="+mj-lt"/>
              <a:buAutoNum type="arabicPeriod"/>
            </a:pPr>
            <a:r>
              <a:rPr lang="en-US" dirty="0"/>
              <a:t>The law of </a:t>
            </a:r>
            <a:r>
              <a:rPr lang="en-US" dirty="0" err="1"/>
              <a:t>noncontradiction</a:t>
            </a:r>
            <a:r>
              <a:rPr lang="en-US" dirty="0"/>
              <a:t>: P is not non-P</a:t>
            </a:r>
            <a:r>
              <a:rPr lang="en-US" dirty="0" smtClean="0"/>
              <a:t>.</a:t>
            </a:r>
          </a:p>
          <a:p>
            <a:pPr lvl="2"/>
            <a:r>
              <a:rPr lang="en-US" dirty="0" smtClean="0"/>
              <a:t>An apple is not a non-apple fruit.</a:t>
            </a:r>
            <a:endParaRPr lang="en-US" dirty="0"/>
          </a:p>
          <a:p>
            <a:pPr marL="971550" lvl="1" indent="-514350">
              <a:buFont typeface="+mj-lt"/>
              <a:buAutoNum type="arabicPeriod"/>
            </a:pPr>
            <a:r>
              <a:rPr lang="en-US" dirty="0"/>
              <a:t>The law of the excluded middle: Either P or non-P</a:t>
            </a:r>
            <a:r>
              <a:rPr lang="en-US" dirty="0" smtClean="0"/>
              <a:t>.</a:t>
            </a:r>
          </a:p>
          <a:p>
            <a:pPr lvl="2"/>
            <a:r>
              <a:rPr lang="en-US" dirty="0" smtClean="0"/>
              <a:t>All fruit is either an apple or not an apple.</a:t>
            </a:r>
            <a:endParaRPr lang="en-US" dirty="0"/>
          </a:p>
        </p:txBody>
      </p:sp>
    </p:spTree>
    <p:extLst>
      <p:ext uri="{BB962C8B-B14F-4D97-AF65-F5344CB8AC3E}">
        <p14:creationId xmlns:p14="http://schemas.microsoft.com/office/powerpoint/2010/main" val="1337684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Logic 101 – Logical Fallacies</a:t>
            </a:r>
          </a:p>
          <a:p>
            <a:pPr lvl="1"/>
            <a:r>
              <a:rPr lang="en-US" dirty="0" smtClean="0"/>
              <a:t>Ad Hominem: “To the man”</a:t>
            </a:r>
          </a:p>
          <a:p>
            <a:pPr lvl="1"/>
            <a:r>
              <a:rPr lang="en-US" dirty="0" smtClean="0"/>
              <a:t>Circular Argument: “Begging the Question”</a:t>
            </a:r>
          </a:p>
          <a:p>
            <a:pPr lvl="1"/>
            <a:r>
              <a:rPr lang="en-US" dirty="0" smtClean="0"/>
              <a:t>Straw Man</a:t>
            </a:r>
          </a:p>
          <a:p>
            <a:pPr lvl="1"/>
            <a:r>
              <a:rPr lang="en-US" dirty="0" smtClean="0"/>
              <a:t>Failing Occam’s Razor</a:t>
            </a:r>
          </a:p>
          <a:p>
            <a:pPr lvl="1"/>
            <a:r>
              <a:rPr lang="en-US" dirty="0" smtClean="0"/>
              <a:t>Non-</a:t>
            </a:r>
            <a:r>
              <a:rPr lang="en-US" dirty="0" err="1" smtClean="0"/>
              <a:t>sequitor</a:t>
            </a:r>
            <a:endParaRPr lang="en-US" dirty="0" smtClean="0"/>
          </a:p>
          <a:p>
            <a:pPr lvl="1"/>
            <a:r>
              <a:rPr lang="en-US" dirty="0" smtClean="0"/>
              <a:t>*Bonus*Moral Equivalency </a:t>
            </a:r>
          </a:p>
          <a:p>
            <a:pPr lvl="1"/>
            <a:endParaRPr lang="en-US" dirty="0" smtClean="0"/>
          </a:p>
          <a:p>
            <a:endParaRPr lang="en-US" dirty="0"/>
          </a:p>
        </p:txBody>
      </p:sp>
    </p:spTree>
    <p:extLst>
      <p:ext uri="{BB962C8B-B14F-4D97-AF65-F5344CB8AC3E}">
        <p14:creationId xmlns:p14="http://schemas.microsoft.com/office/powerpoint/2010/main" val="12369234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677400" cy="762000"/>
          </a:xfrm>
        </p:spPr>
        <p:txBody>
          <a:bodyPr/>
          <a:lstStyle/>
          <a:p>
            <a:r>
              <a:rPr lang="en-US" sz="2400" dirty="0" smtClean="0"/>
              <a:t>Ad Hominem</a:t>
            </a:r>
            <a:endParaRPr lang="en-US" sz="2400" dirty="0"/>
          </a:p>
        </p:txBody>
      </p:sp>
      <p:sp>
        <p:nvSpPr>
          <p:cNvPr id="3" name="Content Placeholder 2"/>
          <p:cNvSpPr>
            <a:spLocks noGrp="1"/>
          </p:cNvSpPr>
          <p:nvPr>
            <p:ph idx="1"/>
          </p:nvPr>
        </p:nvSpPr>
        <p:spPr/>
        <p:txBody>
          <a:bodyPr/>
          <a:lstStyle/>
          <a:p>
            <a:r>
              <a:rPr lang="en-US" dirty="0">
                <a:hlinkClick r:id="rId2"/>
              </a:rPr>
              <a:t>https://www.youtube.com/watch?v=</a:t>
            </a:r>
            <a:r>
              <a:rPr lang="en-US" dirty="0" smtClean="0">
                <a:hlinkClick r:id="rId2"/>
              </a:rPr>
              <a:t>FD50OTR3arY</a:t>
            </a:r>
            <a:endParaRPr lang="en-US" dirty="0" smtClean="0"/>
          </a:p>
          <a:p>
            <a:endParaRPr lang="en-US" dirty="0"/>
          </a:p>
        </p:txBody>
      </p:sp>
    </p:spTree>
    <p:extLst>
      <p:ext uri="{BB962C8B-B14F-4D97-AF65-F5344CB8AC3E}">
        <p14:creationId xmlns:p14="http://schemas.microsoft.com/office/powerpoint/2010/main" val="1900635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Logic 101 – Logical Fallacies</a:t>
            </a:r>
          </a:p>
          <a:p>
            <a:pPr lvl="1"/>
            <a:r>
              <a:rPr lang="en-US" dirty="0" smtClean="0"/>
              <a:t>Ad Hominem: “To the man”</a:t>
            </a:r>
          </a:p>
          <a:p>
            <a:pPr lvl="1"/>
            <a:r>
              <a:rPr lang="en-US" dirty="0" smtClean="0"/>
              <a:t>Circular Argument: “Begging the Question”</a:t>
            </a:r>
          </a:p>
          <a:p>
            <a:pPr lvl="2"/>
            <a:r>
              <a:rPr lang="en-US" dirty="0" err="1" smtClean="0"/>
              <a:t>Eg</a:t>
            </a:r>
            <a:r>
              <a:rPr lang="en-US" dirty="0" smtClean="0"/>
              <a:t>: </a:t>
            </a:r>
            <a:r>
              <a:rPr lang="en-US" dirty="0"/>
              <a:t>“Gay marriage is just plain wrong.”</a:t>
            </a:r>
            <a:endParaRPr lang="en-US" dirty="0" smtClean="0"/>
          </a:p>
          <a:p>
            <a:pPr lvl="1"/>
            <a:r>
              <a:rPr lang="en-US" dirty="0" smtClean="0"/>
              <a:t>Straw Man</a:t>
            </a:r>
          </a:p>
          <a:p>
            <a:pPr lvl="1"/>
            <a:r>
              <a:rPr lang="en-US" dirty="0" smtClean="0"/>
              <a:t>Failing Occam’s Razor</a:t>
            </a:r>
          </a:p>
          <a:p>
            <a:pPr lvl="1"/>
            <a:r>
              <a:rPr lang="en-US" dirty="0" smtClean="0"/>
              <a:t>Non-</a:t>
            </a:r>
            <a:r>
              <a:rPr lang="en-US" dirty="0" err="1" smtClean="0"/>
              <a:t>sequitor</a:t>
            </a:r>
            <a:endParaRPr lang="en-US" dirty="0" smtClean="0"/>
          </a:p>
          <a:p>
            <a:pPr lvl="1"/>
            <a:r>
              <a:rPr lang="en-US" dirty="0" smtClean="0"/>
              <a:t>*Bonus*Moral Equivalency </a:t>
            </a:r>
          </a:p>
          <a:p>
            <a:pPr lvl="1"/>
            <a:endParaRPr lang="en-US" dirty="0" smtClean="0"/>
          </a:p>
          <a:p>
            <a:endParaRPr lang="en-US" dirty="0"/>
          </a:p>
        </p:txBody>
      </p:sp>
    </p:spTree>
    <p:extLst>
      <p:ext uri="{BB962C8B-B14F-4D97-AF65-F5344CB8AC3E}">
        <p14:creationId xmlns:p14="http://schemas.microsoft.com/office/powerpoint/2010/main" val="15604881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Logic 101 – Logical Fallacies</a:t>
            </a:r>
          </a:p>
          <a:p>
            <a:pPr lvl="1"/>
            <a:r>
              <a:rPr lang="en-US" dirty="0" smtClean="0"/>
              <a:t>Ad Hominem: “To the man”</a:t>
            </a:r>
          </a:p>
          <a:p>
            <a:pPr lvl="1"/>
            <a:r>
              <a:rPr lang="en-US" dirty="0" smtClean="0"/>
              <a:t>Circular Argument: “Begging the Question”</a:t>
            </a:r>
          </a:p>
          <a:p>
            <a:pPr lvl="1"/>
            <a:r>
              <a:rPr lang="en-US" dirty="0" smtClean="0"/>
              <a:t>Straw Man</a:t>
            </a:r>
          </a:p>
          <a:p>
            <a:pPr lvl="1"/>
            <a:r>
              <a:rPr lang="en-US" dirty="0" smtClean="0"/>
              <a:t>Failing Occam’s Razor</a:t>
            </a:r>
          </a:p>
          <a:p>
            <a:pPr lvl="1"/>
            <a:r>
              <a:rPr lang="en-US" dirty="0" smtClean="0"/>
              <a:t>Non-</a:t>
            </a:r>
            <a:r>
              <a:rPr lang="en-US" dirty="0" err="1" smtClean="0"/>
              <a:t>sequitor</a:t>
            </a:r>
            <a:endParaRPr lang="en-US" dirty="0" smtClean="0"/>
          </a:p>
          <a:p>
            <a:pPr lvl="1"/>
            <a:r>
              <a:rPr lang="en-US" dirty="0" smtClean="0"/>
              <a:t>*Bonus*Moral Equivalency </a:t>
            </a:r>
          </a:p>
          <a:p>
            <a:pPr lvl="1"/>
            <a:endParaRPr lang="en-US" dirty="0" smtClean="0"/>
          </a:p>
          <a:p>
            <a:endParaRPr lang="en-US" dirty="0"/>
          </a:p>
        </p:txBody>
      </p:sp>
    </p:spTree>
    <p:extLst>
      <p:ext uri="{BB962C8B-B14F-4D97-AF65-F5344CB8AC3E}">
        <p14:creationId xmlns:p14="http://schemas.microsoft.com/office/powerpoint/2010/main" val="9260060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Straw Man</a:t>
            </a:r>
            <a:endParaRPr lang="en-US" dirty="0"/>
          </a:p>
        </p:txBody>
      </p:sp>
      <p:sp>
        <p:nvSpPr>
          <p:cNvPr id="3" name="Content Placeholder 2"/>
          <p:cNvSpPr>
            <a:spLocks noGrp="1"/>
          </p:cNvSpPr>
          <p:nvPr>
            <p:ph idx="1"/>
          </p:nvPr>
        </p:nvSpPr>
        <p:spPr/>
        <p:txBody>
          <a:bodyPr/>
          <a:lstStyle/>
          <a:p>
            <a:r>
              <a:rPr lang="en-US" dirty="0">
                <a:hlinkClick r:id="rId2"/>
              </a:rPr>
              <a:t>https://www.youtube.com/watch?v=zVRVA3mun3Q&amp;nohtml5=</a:t>
            </a:r>
            <a:r>
              <a:rPr lang="en-US" dirty="0" smtClean="0">
                <a:hlinkClick r:id="rId2"/>
              </a:rPr>
              <a:t>False</a:t>
            </a:r>
            <a:endParaRPr lang="en-US" dirty="0" smtClean="0"/>
          </a:p>
          <a:p>
            <a:endParaRPr lang="en-US" dirty="0"/>
          </a:p>
          <a:p>
            <a:r>
              <a:rPr lang="en-US" dirty="0" smtClean="0"/>
              <a:t>Starts at 33:23</a:t>
            </a:r>
            <a:endParaRPr lang="en-US" dirty="0"/>
          </a:p>
        </p:txBody>
      </p:sp>
    </p:spTree>
    <p:extLst>
      <p:ext uri="{BB962C8B-B14F-4D97-AF65-F5344CB8AC3E}">
        <p14:creationId xmlns:p14="http://schemas.microsoft.com/office/powerpoint/2010/main" val="24070094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greyorange">
  <a:themeElements>
    <a:clrScheme name="Custom 2">
      <a:dk1>
        <a:srgbClr val="921F07"/>
      </a:dk1>
      <a:lt1>
        <a:sysClr val="window" lastClr="FFFFFF"/>
      </a:lt1>
      <a:dk2>
        <a:srgbClr val="000000"/>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black smok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water">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black smok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Red Cloth">
  <a:themeElements>
    <a:clrScheme name="Custom 2">
      <a:dk1>
        <a:srgbClr val="921F07"/>
      </a:dk1>
      <a:lt1>
        <a:sysClr val="window" lastClr="FFFFFF"/>
      </a:lt1>
      <a:dk2>
        <a:srgbClr val="000000"/>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markers">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Green Typewriter">
  <a:themeElements>
    <a:clrScheme name="Custom 2">
      <a:dk1>
        <a:srgbClr val="921F07"/>
      </a:dk1>
      <a:lt1>
        <a:sysClr val="window" lastClr="FFFFFF"/>
      </a:lt1>
      <a:dk2>
        <a:srgbClr val="000000"/>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_Rubber">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4_black smok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_water">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ubber">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5_black smok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_Red Cloth">
  <a:themeElements>
    <a:clrScheme name="Custom 2">
      <a:dk1>
        <a:srgbClr val="921F07"/>
      </a:dk1>
      <a:lt1>
        <a:sysClr val="window" lastClr="FFFFFF"/>
      </a:lt1>
      <a:dk2>
        <a:srgbClr val="000000"/>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_markers">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_Green Typewriter">
  <a:themeElements>
    <a:clrScheme name="Custom 2">
      <a:dk1>
        <a:srgbClr val="921F07"/>
      </a:dk1>
      <a:lt1>
        <a:sysClr val="window" lastClr="FFFFFF"/>
      </a:lt1>
      <a:dk2>
        <a:srgbClr val="000000"/>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3_Rubber">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black smok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3_water">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7_black smok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3_Red Cloth">
  <a:themeElements>
    <a:clrScheme name="Custom 2">
      <a:dk1>
        <a:srgbClr val="921F07"/>
      </a:dk1>
      <a:lt1>
        <a:sysClr val="window" lastClr="FFFFFF"/>
      </a:lt1>
      <a:dk2>
        <a:srgbClr val="000000"/>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3_markers">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ck smok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ater">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lack smok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Red Cloth">
  <a:themeElements>
    <a:clrScheme name="Custom 2">
      <a:dk1>
        <a:srgbClr val="921F07"/>
      </a:dk1>
      <a:lt1>
        <a:sysClr val="window" lastClr="FFFFFF"/>
      </a:lt1>
      <a:dk2>
        <a:srgbClr val="000000"/>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markers">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Green Typewriter">
  <a:themeElements>
    <a:clrScheme name="Custom 2">
      <a:dk1>
        <a:srgbClr val="921F07"/>
      </a:dk1>
      <a:lt1>
        <a:sysClr val="window" lastClr="FFFFFF"/>
      </a:lt1>
      <a:dk2>
        <a:srgbClr val="000000"/>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Rubber">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greyorange.thmx</Template>
  <TotalTime>314</TotalTime>
  <Words>1042</Words>
  <Application>Microsoft Macintosh PowerPoint</Application>
  <PresentationFormat>On-screen Show (4:3)</PresentationFormat>
  <Paragraphs>178</Paragraphs>
  <Slides>26</Slides>
  <Notes>0</Notes>
  <HiddenSlides>0</HiddenSlides>
  <MMClips>0</MMClips>
  <ScaleCrop>false</ScaleCrop>
  <HeadingPairs>
    <vt:vector size="4" baseType="variant">
      <vt:variant>
        <vt:lpstr>Theme</vt:lpstr>
      </vt:variant>
      <vt:variant>
        <vt:i4>30</vt:i4>
      </vt:variant>
      <vt:variant>
        <vt:lpstr>Slide Titles</vt:lpstr>
      </vt:variant>
      <vt:variant>
        <vt:i4>26</vt:i4>
      </vt:variant>
    </vt:vector>
  </HeadingPairs>
  <TitlesOfParts>
    <vt:vector size="56" baseType="lpstr">
      <vt:lpstr>greyorange</vt:lpstr>
      <vt:lpstr>Rubber</vt:lpstr>
      <vt:lpstr>black smoke</vt:lpstr>
      <vt:lpstr>water</vt:lpstr>
      <vt:lpstr>1_black smoke</vt:lpstr>
      <vt:lpstr>Red Cloth</vt:lpstr>
      <vt:lpstr>markers</vt:lpstr>
      <vt:lpstr>Green Typewriter</vt:lpstr>
      <vt:lpstr>1_Rubber</vt:lpstr>
      <vt:lpstr>2_black smoke</vt:lpstr>
      <vt:lpstr>1_water</vt:lpstr>
      <vt:lpstr>3_black smoke</vt:lpstr>
      <vt:lpstr>1_Red Cloth</vt:lpstr>
      <vt:lpstr>1_markers</vt:lpstr>
      <vt:lpstr>Office Theme</vt:lpstr>
      <vt:lpstr>1_Green Typewriter</vt:lpstr>
      <vt:lpstr>2_Rubber</vt:lpstr>
      <vt:lpstr>4_black smoke</vt:lpstr>
      <vt:lpstr>2_water</vt:lpstr>
      <vt:lpstr>5_black smoke</vt:lpstr>
      <vt:lpstr>2_Red Cloth</vt:lpstr>
      <vt:lpstr>2_markers</vt:lpstr>
      <vt:lpstr>2_Green Typewriter</vt:lpstr>
      <vt:lpstr>3_Rubber</vt:lpstr>
      <vt:lpstr>6_black smoke</vt:lpstr>
      <vt:lpstr>3_water</vt:lpstr>
      <vt:lpstr>7_black smoke</vt:lpstr>
      <vt:lpstr>3_Red Cloth</vt:lpstr>
      <vt:lpstr>3_markers</vt:lpstr>
      <vt:lpstr>1_Office Theme</vt:lpstr>
      <vt:lpstr>Back To Basics/Covering Our Bases</vt:lpstr>
      <vt:lpstr>Outline</vt:lpstr>
      <vt:lpstr>How to Think</vt:lpstr>
      <vt:lpstr>How to Think</vt:lpstr>
      <vt:lpstr>How to Think</vt:lpstr>
      <vt:lpstr>Ad Hominem</vt:lpstr>
      <vt:lpstr>How to Think</vt:lpstr>
      <vt:lpstr>How to Think</vt:lpstr>
      <vt:lpstr>Straw Man</vt:lpstr>
      <vt:lpstr>How to Think</vt:lpstr>
      <vt:lpstr>How to Think</vt:lpstr>
      <vt:lpstr>How to Think</vt:lpstr>
      <vt:lpstr>How to Think</vt:lpstr>
      <vt:lpstr>How to Think</vt:lpstr>
      <vt:lpstr>How to Think</vt:lpstr>
      <vt:lpstr>How to Think</vt:lpstr>
      <vt:lpstr>How to Read</vt:lpstr>
      <vt:lpstr>How to Read</vt:lpstr>
      <vt:lpstr>What the Bible Assumes</vt:lpstr>
      <vt:lpstr>The Story of Scripture</vt:lpstr>
      <vt:lpstr>The Story of Scripture</vt:lpstr>
      <vt:lpstr>The Story of Scripture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Basics/Covering Our Bases</dc:title>
  <dc:creator>librarian</dc:creator>
  <cp:lastModifiedBy>Stephen Curto</cp:lastModifiedBy>
  <cp:revision>21</cp:revision>
  <dcterms:created xsi:type="dcterms:W3CDTF">2016-04-09T21:05:17Z</dcterms:created>
  <dcterms:modified xsi:type="dcterms:W3CDTF">2016-04-11T01:34:22Z</dcterms:modified>
</cp:coreProperties>
</file>