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6" r:id="rId4"/>
    <p:sldId id="258" r:id="rId5"/>
    <p:sldId id="267" r:id="rId6"/>
    <p:sldId id="275" r:id="rId7"/>
    <p:sldId id="259" r:id="rId8"/>
    <p:sldId id="268" r:id="rId9"/>
    <p:sldId id="269" r:id="rId10"/>
    <p:sldId id="270" r:id="rId11"/>
    <p:sldId id="260" r:id="rId12"/>
    <p:sldId id="272" r:id="rId13"/>
    <p:sldId id="271" r:id="rId14"/>
    <p:sldId id="273" r:id="rId15"/>
    <p:sldId id="27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5"/>
    <p:restoredTop sz="94701"/>
  </p:normalViewPr>
  <p:slideViewPr>
    <p:cSldViewPr snapToGrid="0" snapToObjects="1">
      <p:cViewPr varScale="1">
        <p:scale>
          <a:sx n="95" d="100"/>
          <a:sy n="95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7088A-C790-F045-9AA7-F69361D2DAFA}" type="datetimeFigureOut">
              <a:rPr lang="en-US" smtClean="0"/>
              <a:t>3/26/17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E2F95-CF7C-3B4A-942B-81663B6B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3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3804" y="2089235"/>
            <a:ext cx="6964392" cy="1732921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4214174"/>
            <a:ext cx="4876800" cy="883698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7FD1-F8C8-124C-A2F1-D42662E603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70AE-AFA1-C445-B782-ECF028D99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69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7FD1-F8C8-124C-A2F1-D42662E603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70AE-AFA1-C445-B782-ECF028D99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0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7FD1-F8C8-124C-A2F1-D42662E603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70AE-AFA1-C445-B782-ECF028D99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98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7FD1-F8C8-124C-A2F1-D42662E603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70AE-AFA1-C445-B782-ECF028D99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1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7FD1-F8C8-124C-A2F1-D42662E603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70AE-AFA1-C445-B782-ECF028D99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7FD1-F8C8-124C-A2F1-D42662E603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70AE-AFA1-C445-B782-ECF028D99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4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7FD1-F8C8-124C-A2F1-D42662E603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70AE-AFA1-C445-B782-ECF028D99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7FD1-F8C8-124C-A2F1-D42662E603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70AE-AFA1-C445-B782-ECF028D99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6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7FD1-F8C8-124C-A2F1-D42662E603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70AE-AFA1-C445-B782-ECF028D99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0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7FD1-F8C8-124C-A2F1-D42662E603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70AE-AFA1-C445-B782-ECF028D99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0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87FD1-F8C8-124C-A2F1-D42662E603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270AE-AFA1-C445-B782-ECF028D99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2">
              <a:alpha val="82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2">
              <a:alpha val="96000"/>
            </a:schemeClr>
          </a:solidFill>
        </p:spPr>
        <p:txBody>
          <a:bodyPr vert="horz" lIns="274320" tIns="182880" rIns="274320" bIns="9144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87FD1-F8C8-124C-A2F1-D42662E6032E}" type="datetimeFigureOut">
              <a:rPr lang="en-US" smtClean="0"/>
              <a:t>3/26/17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270AE-AFA1-C445-B782-ECF028D99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Andale Mono" charset="0"/>
          <a:cs typeface="Andale Mon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Ecclesiology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3788" y="4058898"/>
            <a:ext cx="5624423" cy="883698"/>
          </a:xfrm>
        </p:spPr>
        <p:txBody>
          <a:bodyPr>
            <a:noAutofit/>
          </a:bodyPr>
          <a:lstStyle/>
          <a:p>
            <a:r>
              <a:rPr lang="en-US" sz="3200" dirty="0" smtClean="0"/>
              <a:t>“Words About the Gathering”</a:t>
            </a:r>
            <a:endParaRPr lang="en-US" sz="32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586654" y="5975710"/>
            <a:ext cx="1689847" cy="83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1400" dirty="0" smtClean="0">
                <a:ln w="3175">
                  <a:noFill/>
                </a:ln>
                <a:solidFill>
                  <a:schemeClr val="tx1"/>
                </a:solidFill>
                <a:effectLst/>
              </a:rPr>
              <a:t>By Stephen </a:t>
            </a:r>
            <a:r>
              <a:rPr lang="en-US" sz="1400" dirty="0" err="1" smtClean="0">
                <a:ln w="3175">
                  <a:noFill/>
                </a:ln>
                <a:solidFill>
                  <a:schemeClr val="tx1"/>
                </a:solidFill>
                <a:effectLst/>
              </a:rPr>
              <a:t>Curto</a:t>
            </a:r>
            <a:endParaRPr lang="en-US" sz="1400" dirty="0" smtClean="0">
              <a:ln w="3175">
                <a:noFill/>
              </a:ln>
              <a:solidFill>
                <a:schemeClr val="tx1"/>
              </a:solidFill>
              <a:effectLst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400" dirty="0" smtClean="0">
                <a:ln w="3175">
                  <a:noFill/>
                </a:ln>
                <a:solidFill>
                  <a:schemeClr val="tx1"/>
                </a:solidFill>
                <a:effectLst/>
              </a:rPr>
              <a:t>For </a:t>
            </a:r>
            <a:r>
              <a:rPr lang="en-US" sz="1400" dirty="0" err="1" smtClean="0">
                <a:ln w="3175">
                  <a:noFill/>
                </a:ln>
                <a:solidFill>
                  <a:schemeClr val="tx1"/>
                </a:solidFill>
                <a:effectLst/>
              </a:rPr>
              <a:t>Homegroup</a:t>
            </a:r>
            <a:endParaRPr lang="en-US" sz="1400" dirty="0" smtClean="0">
              <a:ln w="3175">
                <a:noFill/>
              </a:ln>
              <a:solidFill>
                <a:schemeClr val="tx1"/>
              </a:solidFill>
              <a:effectLst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400" dirty="0" smtClean="0">
                <a:ln w="3175">
                  <a:noFill/>
                </a:ln>
                <a:solidFill>
                  <a:schemeClr val="tx1"/>
                </a:solidFill>
                <a:effectLst/>
              </a:rPr>
              <a:t>March 26, 2017</a:t>
            </a:r>
            <a:endParaRPr lang="en-US" sz="1400" dirty="0">
              <a:ln w="3175"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6024283"/>
            <a:ext cx="759106" cy="75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25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Membership</a:t>
            </a:r>
          </a:p>
          <a:p>
            <a:r>
              <a:rPr lang="en-US" dirty="0" err="1" smtClean="0"/>
              <a:t>Distinctives</a:t>
            </a:r>
            <a:endParaRPr lang="en-US" dirty="0" smtClean="0"/>
          </a:p>
          <a:p>
            <a:r>
              <a:rPr lang="en-US" dirty="0" smtClean="0"/>
              <a:t>Biblical </a:t>
            </a:r>
            <a:r>
              <a:rPr lang="en-US" dirty="0"/>
              <a:t>Terminology</a:t>
            </a:r>
          </a:p>
          <a:p>
            <a:pPr lvl="1"/>
            <a:r>
              <a:rPr lang="el-GR" dirty="0" err="1" smtClean="0"/>
              <a:t>εκκλησια</a:t>
            </a:r>
            <a:r>
              <a:rPr lang="en-US" dirty="0" smtClean="0"/>
              <a:t> </a:t>
            </a:r>
            <a:r>
              <a:rPr lang="en-US" i="1" dirty="0" smtClean="0"/>
              <a:t>ecclesia </a:t>
            </a:r>
            <a:r>
              <a:rPr lang="en-US" dirty="0" smtClean="0"/>
              <a:t>“assembly, gathering”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Difference</a:t>
            </a:r>
          </a:p>
          <a:p>
            <a:r>
              <a:rPr lang="en-US" dirty="0" smtClean="0"/>
              <a:t>Government</a:t>
            </a:r>
            <a:endParaRPr lang="en-US" dirty="0"/>
          </a:p>
          <a:p>
            <a:r>
              <a:rPr lang="en-US" dirty="0"/>
              <a:t>Leadership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60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Difference</a:t>
            </a:r>
          </a:p>
          <a:p>
            <a:pPr lvl="1"/>
            <a:r>
              <a:rPr lang="en-US" dirty="0" smtClean="0"/>
              <a:t>How is the local church different from the universal church?</a:t>
            </a:r>
          </a:p>
          <a:p>
            <a:pPr lvl="1"/>
            <a:r>
              <a:rPr lang="en-US" dirty="0" smtClean="0"/>
              <a:t>What is the “membership” of a local church?</a:t>
            </a:r>
          </a:p>
          <a:p>
            <a:pPr lvl="1"/>
            <a:r>
              <a:rPr lang="en-US" dirty="0" smtClean="0"/>
              <a:t>What did the local church look like through history?</a:t>
            </a:r>
          </a:p>
          <a:p>
            <a:pPr lvl="1"/>
            <a:r>
              <a:rPr lang="en-US" dirty="0" smtClean="0"/>
              <a:t>What about the reformation?</a:t>
            </a:r>
          </a:p>
          <a:p>
            <a:r>
              <a:rPr lang="en-US" dirty="0" smtClean="0"/>
              <a:t>Government</a:t>
            </a:r>
            <a:endParaRPr lang="en-US" dirty="0"/>
          </a:p>
          <a:p>
            <a:r>
              <a:rPr lang="en-US" dirty="0"/>
              <a:t>Leadership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972" y="1106476"/>
            <a:ext cx="1873773" cy="1384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5" b="8843"/>
          <a:stretch/>
        </p:blipFill>
        <p:spPr>
          <a:xfrm>
            <a:off x="8408397" y="0"/>
            <a:ext cx="382394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Difference</a:t>
            </a:r>
          </a:p>
          <a:p>
            <a:r>
              <a:rPr lang="en-US" dirty="0" smtClean="0"/>
              <a:t>Government</a:t>
            </a:r>
          </a:p>
          <a:p>
            <a:pPr lvl="1"/>
            <a:r>
              <a:rPr lang="en-US" dirty="0" smtClean="0"/>
              <a:t>National (e.g. Church of England)</a:t>
            </a:r>
          </a:p>
          <a:p>
            <a:pPr lvl="1"/>
            <a:r>
              <a:rPr lang="en-US" dirty="0" smtClean="0"/>
              <a:t>Hierarchical (e.g. Bishops of Catholicism)</a:t>
            </a:r>
          </a:p>
          <a:p>
            <a:pPr lvl="1"/>
            <a:r>
              <a:rPr lang="en-US" dirty="0" smtClean="0"/>
              <a:t>Federal (e.g. Presbytery of Presbyterianism)</a:t>
            </a:r>
          </a:p>
          <a:p>
            <a:pPr lvl="1"/>
            <a:r>
              <a:rPr lang="en-US" dirty="0" smtClean="0"/>
              <a:t>Congregational (e.g. Baptist)</a:t>
            </a:r>
          </a:p>
          <a:p>
            <a:pPr lvl="1"/>
            <a:r>
              <a:rPr lang="en-US" dirty="0" smtClean="0"/>
              <a:t>Mix?</a:t>
            </a:r>
          </a:p>
          <a:p>
            <a:r>
              <a:rPr lang="en-US" dirty="0" smtClean="0"/>
              <a:t>Leadership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Difference</a:t>
            </a:r>
          </a:p>
          <a:p>
            <a:r>
              <a:rPr lang="en-US" dirty="0" smtClean="0"/>
              <a:t>Government</a:t>
            </a:r>
          </a:p>
          <a:p>
            <a:r>
              <a:rPr lang="en-US" dirty="0" smtClean="0"/>
              <a:t>Leadership</a:t>
            </a:r>
          </a:p>
          <a:p>
            <a:pPr lvl="1"/>
            <a:r>
              <a:rPr lang="en-US" dirty="0" smtClean="0"/>
              <a:t>Role of Elders (Titus 1:5-9; 1 Tim 3:1-7)</a:t>
            </a:r>
          </a:p>
          <a:p>
            <a:pPr lvl="1"/>
            <a:r>
              <a:rPr lang="en-US" dirty="0" smtClean="0"/>
              <a:t>Role of Deacons – Service (Acts 6; 1 Tim 3:8-13)</a:t>
            </a:r>
          </a:p>
          <a:p>
            <a:pPr lvl="1"/>
            <a:r>
              <a:rPr lang="en-US" dirty="0" smtClean="0"/>
              <a:t>Elder/bishop distinction?</a:t>
            </a:r>
          </a:p>
          <a:p>
            <a:pPr lvl="1"/>
            <a:r>
              <a:rPr lang="en-US" dirty="0" smtClean="0"/>
              <a:t>Female elders? (1 Tim 2:9-15)</a:t>
            </a:r>
          </a:p>
          <a:p>
            <a:pPr lvl="1"/>
            <a:r>
              <a:rPr lang="en-US" dirty="0" smtClean="0"/>
              <a:t>Female deacons?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507" y="3102901"/>
            <a:ext cx="1352176" cy="2328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848"/>
          <a:stretch/>
        </p:blipFill>
        <p:spPr>
          <a:xfrm>
            <a:off x="8712578" y="1329107"/>
            <a:ext cx="2852250" cy="2270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390" t="7858" r="25320" b="9277"/>
          <a:stretch/>
        </p:blipFill>
        <p:spPr>
          <a:xfrm>
            <a:off x="7967381" y="548349"/>
            <a:ext cx="1519518" cy="255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Helpful Ecclesiology Passages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1 Timothy</a:t>
            </a:r>
          </a:p>
          <a:p>
            <a:r>
              <a:rPr lang="en-US" dirty="0" smtClean="0"/>
              <a:t>2 Timothy</a:t>
            </a:r>
          </a:p>
          <a:p>
            <a:r>
              <a:rPr lang="en-US" dirty="0" smtClean="0"/>
              <a:t>Titus</a:t>
            </a:r>
          </a:p>
          <a:p>
            <a:r>
              <a:rPr lang="en-US" dirty="0" smtClean="0"/>
              <a:t>Ephesians 1-3</a:t>
            </a:r>
          </a:p>
          <a:p>
            <a:r>
              <a:rPr lang="en-US" dirty="0" smtClean="0"/>
              <a:t>1 Corinthians 5</a:t>
            </a:r>
          </a:p>
          <a:p>
            <a:r>
              <a:rPr lang="en-US" dirty="0" smtClean="0"/>
              <a:t>1 Thessalonians 4</a:t>
            </a:r>
          </a:p>
          <a:p>
            <a:r>
              <a:rPr lang="en-US" dirty="0" smtClean="0"/>
              <a:t>2 Thessalonians 3</a:t>
            </a:r>
          </a:p>
          <a:p>
            <a:r>
              <a:rPr lang="en-US" dirty="0" smtClean="0"/>
              <a:t>Acts?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513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151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en-US" dirty="0" smtClean="0"/>
              <a:t>Purpose, Beginning, End</a:t>
            </a:r>
          </a:p>
          <a:p>
            <a:r>
              <a:rPr lang="en-US" dirty="0" smtClean="0"/>
              <a:t>Universal</a:t>
            </a:r>
          </a:p>
          <a:p>
            <a:r>
              <a:rPr lang="en-US" dirty="0" smtClean="0"/>
              <a:t>Local</a:t>
            </a:r>
          </a:p>
        </p:txBody>
      </p:sp>
    </p:spTree>
    <p:extLst>
      <p:ext uri="{BB962C8B-B14F-4D97-AF65-F5344CB8AC3E}">
        <p14:creationId xmlns:p14="http://schemas.microsoft.com/office/powerpoint/2010/main" val="5298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Question and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“Is the Church a pure assembly of believers, or a mixed assembly?” Cyprian of Carthage</a:t>
            </a:r>
          </a:p>
          <a:p>
            <a:r>
              <a:rPr lang="en-US" dirty="0" err="1" smtClean="0"/>
              <a:t>Novatian</a:t>
            </a:r>
            <a:r>
              <a:rPr lang="en-US" dirty="0" smtClean="0"/>
              <a:t> vs Cyprian/Cornelius Controversy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331" y="4419600"/>
            <a:ext cx="2290482" cy="2290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01" y="3334871"/>
            <a:ext cx="2169012" cy="26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Purpose, Beginning,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42529" cy="4351338"/>
          </a:xfrm>
        </p:spPr>
        <p:txBody>
          <a:bodyPr/>
          <a:lstStyle/>
          <a:p>
            <a:r>
              <a:rPr lang="en-US" dirty="0" smtClean="0"/>
              <a:t>4</a:t>
            </a:r>
            <a:r>
              <a:rPr lang="en-US" dirty="0"/>
              <a:t>-</a:t>
            </a:r>
            <a:r>
              <a:rPr lang="en-US" dirty="0" smtClean="0"/>
              <a:t>Fold </a:t>
            </a:r>
            <a:r>
              <a:rPr lang="en-US" dirty="0" smtClean="0"/>
              <a:t>Purpose of the Church</a:t>
            </a:r>
            <a:endParaRPr lang="en-US" dirty="0" smtClean="0"/>
          </a:p>
          <a:p>
            <a:pPr lvl="1"/>
            <a:r>
              <a:rPr lang="en-US" dirty="0" smtClean="0"/>
              <a:t>Edify/strengthen the Saints. (</a:t>
            </a:r>
            <a:r>
              <a:rPr lang="en-US" dirty="0" err="1" smtClean="0"/>
              <a:t>Eph</a:t>
            </a:r>
            <a:r>
              <a:rPr lang="en-US" dirty="0" smtClean="0"/>
              <a:t> 4:11-16)</a:t>
            </a:r>
          </a:p>
          <a:p>
            <a:pPr lvl="1"/>
            <a:r>
              <a:rPr lang="en-US" dirty="0" smtClean="0"/>
              <a:t>Observe the Ordinances. (</a:t>
            </a:r>
            <a:r>
              <a:rPr lang="en-US" dirty="0" err="1" smtClean="0"/>
              <a:t>Eph</a:t>
            </a:r>
            <a:r>
              <a:rPr lang="en-US" dirty="0" smtClean="0"/>
              <a:t> 2:15)</a:t>
            </a:r>
          </a:p>
          <a:p>
            <a:pPr lvl="1"/>
            <a:r>
              <a:rPr lang="en-US" dirty="0" smtClean="0"/>
              <a:t>Preach the Gospel. (Matt 28:18-20)</a:t>
            </a:r>
          </a:p>
          <a:p>
            <a:pPr lvl="1"/>
            <a:r>
              <a:rPr lang="en-US" dirty="0" smtClean="0"/>
              <a:t>Glorify God. (</a:t>
            </a:r>
            <a:r>
              <a:rPr lang="en-US" dirty="0" err="1" smtClean="0"/>
              <a:t>Eph</a:t>
            </a:r>
            <a:r>
              <a:rPr lang="en-US" dirty="0" smtClean="0"/>
              <a:t> 3:21)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571" y="2215356"/>
            <a:ext cx="47434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Purpose, Beginning,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Beginning</a:t>
            </a:r>
          </a:p>
          <a:p>
            <a:pPr lvl="1"/>
            <a:r>
              <a:rPr lang="en-US" dirty="0" smtClean="0"/>
              <a:t>Acts 2</a:t>
            </a:r>
          </a:p>
          <a:p>
            <a:pPr lvl="1"/>
            <a:r>
              <a:rPr lang="en-US" dirty="0" smtClean="0"/>
              <a:t>Acts 11:15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End</a:t>
            </a:r>
          </a:p>
          <a:p>
            <a:pPr lvl="1"/>
            <a:r>
              <a:rPr lang="en-US" dirty="0" smtClean="0"/>
              <a:t>Rev 19-21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489" y="1758390"/>
            <a:ext cx="6340288" cy="475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Purpose, Beginning,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Beginning</a:t>
            </a:r>
          </a:p>
          <a:p>
            <a:pPr lvl="1"/>
            <a:r>
              <a:rPr lang="en-US" dirty="0" smtClean="0"/>
              <a:t>Acts 2</a:t>
            </a:r>
          </a:p>
          <a:p>
            <a:pPr lvl="1"/>
            <a:r>
              <a:rPr lang="en-US" dirty="0" smtClean="0"/>
              <a:t>Acts 11:15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End</a:t>
            </a:r>
          </a:p>
          <a:p>
            <a:pPr lvl="1"/>
            <a:r>
              <a:rPr lang="en-US" dirty="0" smtClean="0"/>
              <a:t>Rev 19-21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811" y="1775806"/>
            <a:ext cx="5934635" cy="44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4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Membership</a:t>
            </a:r>
          </a:p>
          <a:p>
            <a:r>
              <a:rPr lang="en-US" dirty="0" err="1"/>
              <a:t>Distinctives</a:t>
            </a:r>
            <a:endParaRPr lang="en-US" dirty="0"/>
          </a:p>
          <a:p>
            <a:r>
              <a:rPr lang="en-US" dirty="0"/>
              <a:t>Biblical Terminology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6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Membership</a:t>
            </a:r>
          </a:p>
          <a:p>
            <a:pPr lvl="1"/>
            <a:r>
              <a:rPr lang="en-US" dirty="0" smtClean="0"/>
              <a:t>What makes you a member of the Universal Church?</a:t>
            </a:r>
          </a:p>
          <a:p>
            <a:pPr lvl="1"/>
            <a:r>
              <a:rPr lang="en-US" dirty="0" smtClean="0"/>
              <a:t>John 20:31</a:t>
            </a:r>
          </a:p>
          <a:p>
            <a:r>
              <a:rPr lang="en-US" dirty="0" err="1" smtClean="0"/>
              <a:t>Distinctives</a:t>
            </a:r>
            <a:endParaRPr lang="en-US" dirty="0" smtClean="0"/>
          </a:p>
          <a:p>
            <a:r>
              <a:rPr lang="en-US" dirty="0" smtClean="0"/>
              <a:t>Biblical </a:t>
            </a:r>
            <a:r>
              <a:rPr lang="en-US" dirty="0"/>
              <a:t>Terminology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Membership</a:t>
            </a:r>
          </a:p>
          <a:p>
            <a:r>
              <a:rPr lang="en-US" dirty="0" err="1" smtClean="0"/>
              <a:t>Distinctives</a:t>
            </a:r>
            <a:endParaRPr lang="en-US" dirty="0" smtClean="0"/>
          </a:p>
          <a:p>
            <a:pPr lvl="1"/>
            <a:r>
              <a:rPr lang="en-US" dirty="0" smtClean="0"/>
              <a:t>Is the Church a unique entity? Is it part of Israel? Did it replace Israel?</a:t>
            </a:r>
          </a:p>
          <a:p>
            <a:pPr lvl="1"/>
            <a:r>
              <a:rPr lang="en-US" dirty="0" err="1"/>
              <a:t>Eph</a:t>
            </a:r>
            <a:r>
              <a:rPr lang="en-US" dirty="0"/>
              <a:t> </a:t>
            </a:r>
            <a:r>
              <a:rPr lang="en-US" dirty="0" smtClean="0"/>
              <a:t>2:11-3:12</a:t>
            </a:r>
            <a:endParaRPr lang="en-US" dirty="0"/>
          </a:p>
          <a:p>
            <a:r>
              <a:rPr lang="en-US" dirty="0"/>
              <a:t>Biblical Terminology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4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321</Words>
  <Application>Microsoft Macintosh PowerPoint</Application>
  <PresentationFormat>Widescreen</PresentationFormat>
  <Paragraphs>94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Andale Mono</vt:lpstr>
      <vt:lpstr>Calibri</vt:lpstr>
      <vt:lpstr>Calibri Light</vt:lpstr>
      <vt:lpstr>Helvetica</vt:lpstr>
      <vt:lpstr>Arial</vt:lpstr>
      <vt:lpstr>Office Theme</vt:lpstr>
      <vt:lpstr>Ecclesiology</vt:lpstr>
      <vt:lpstr>Outline</vt:lpstr>
      <vt:lpstr>A Question and History</vt:lpstr>
      <vt:lpstr>Purpose, Beginning, End</vt:lpstr>
      <vt:lpstr>Purpose, Beginning, End</vt:lpstr>
      <vt:lpstr>Purpose, Beginning, End</vt:lpstr>
      <vt:lpstr>Universal</vt:lpstr>
      <vt:lpstr>Universal</vt:lpstr>
      <vt:lpstr>Universal</vt:lpstr>
      <vt:lpstr>Universal</vt:lpstr>
      <vt:lpstr>Local</vt:lpstr>
      <vt:lpstr>Local</vt:lpstr>
      <vt:lpstr>Local</vt:lpstr>
      <vt:lpstr>Local</vt:lpstr>
      <vt:lpstr>Other Helpful Ecclesiology Passages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Ecclesiology</dc:title>
  <dc:creator>meeeeeeewith7es@gmail.com</dc:creator>
  <cp:lastModifiedBy>meeeeeeewith7es@gmail.com</cp:lastModifiedBy>
  <cp:revision>18</cp:revision>
  <dcterms:created xsi:type="dcterms:W3CDTF">2016-12-21T03:26:36Z</dcterms:created>
  <dcterms:modified xsi:type="dcterms:W3CDTF">2017-03-26T14:41:20Z</dcterms:modified>
</cp:coreProperties>
</file>