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7"/>
  </p:notesMasterIdLst>
  <p:sldIdLst>
    <p:sldId id="257" r:id="rId3"/>
    <p:sldId id="258" r:id="rId4"/>
    <p:sldId id="259" r:id="rId5"/>
    <p:sldId id="260" r:id="rId6"/>
    <p:sldId id="261" r:id="rId7"/>
    <p:sldId id="262" r:id="rId8"/>
    <p:sldId id="263" r:id="rId9"/>
    <p:sldId id="265" r:id="rId10"/>
    <p:sldId id="264" r:id="rId11"/>
    <p:sldId id="266" r:id="rId12"/>
    <p:sldId id="269" r:id="rId13"/>
    <p:sldId id="270"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63"/>
    <p:restoredTop sz="94643"/>
  </p:normalViewPr>
  <p:slideViewPr>
    <p:cSldViewPr snapToGrid="0" snapToObjects="1">
      <p:cViewPr varScale="1">
        <p:scale>
          <a:sx n="97" d="100"/>
          <a:sy n="97" d="100"/>
        </p:scale>
        <p:origin x="56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03F5F1-EFC2-2E4D-A28A-911CDC24F50F}" type="datetimeFigureOut">
              <a:rPr lang="en-US" smtClean="0"/>
              <a:t>5/22/17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9B8284-F3F9-EA4E-AE77-C90C4910B5FE}" type="slidenum">
              <a:rPr lang="en-US" smtClean="0"/>
              <a:t>‹#›</a:t>
            </a:fld>
            <a:endParaRPr lang="en-US"/>
          </a:p>
        </p:txBody>
      </p:sp>
    </p:spTree>
    <p:extLst>
      <p:ext uri="{BB962C8B-B14F-4D97-AF65-F5344CB8AC3E}">
        <p14:creationId xmlns:p14="http://schemas.microsoft.com/office/powerpoint/2010/main" val="212945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7259" y="2611686"/>
            <a:ext cx="10363200" cy="1470025"/>
          </a:xfrm>
        </p:spPr>
        <p:txBody>
          <a:bodyPr>
            <a:normAutofit/>
          </a:bodyPr>
          <a:lstStyle>
            <a:lvl1pPr>
              <a:defRPr sz="4800" b="1" i="1">
                <a:latin typeface="Apple Chancery"/>
                <a:cs typeface="Apple Chancery"/>
              </a:defRPr>
            </a:lvl1pPr>
          </a:lstStyle>
          <a:p>
            <a:r>
              <a:rPr lang="en-US" smtClean="0"/>
              <a:t>Click to edit Master title style</a:t>
            </a:r>
            <a:endParaRPr lang="en-US" dirty="0"/>
          </a:p>
        </p:txBody>
      </p:sp>
      <p:sp>
        <p:nvSpPr>
          <p:cNvPr id="3" name="Subtitle 2"/>
          <p:cNvSpPr>
            <a:spLocks noGrp="1"/>
          </p:cNvSpPr>
          <p:nvPr>
            <p:ph type="subTitle" idx="1"/>
          </p:nvPr>
        </p:nvSpPr>
        <p:spPr>
          <a:xfrm>
            <a:off x="3094973" y="4228491"/>
            <a:ext cx="6018924" cy="1345398"/>
          </a:xfrm>
        </p:spPr>
        <p:txBody>
          <a:bodyPr/>
          <a:lstStyle>
            <a:lvl1pPr marL="0" indent="0" algn="ctr">
              <a:buNone/>
              <a:defRPr>
                <a:ln>
                  <a:solidFill>
                    <a:schemeClr val="bg1">
                      <a:lumMod val="65000"/>
                    </a:schemeClr>
                  </a:solidFill>
                </a:ln>
                <a:solidFill>
                  <a:schemeClr val="bg1">
                    <a:lumMod val="85000"/>
                  </a:schemeClr>
                </a:solidFill>
                <a:latin typeface="Apple Chancery"/>
                <a:cs typeface="Apple Chancery"/>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504420-303F-5E46-B130-99CBF3E1B992}" type="datetimeFigureOut">
              <a:rPr lang="en-US" smtClean="0"/>
              <a:t>5/22/17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04420-303F-5E46-B130-99CBF3E1B992}" type="datetimeFigureOut">
              <a:rPr lang="en-US" smtClean="0"/>
              <a:t>5/22/17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04420-303F-5E46-B130-99CBF3E1B992}" type="datetimeFigureOut">
              <a:rPr lang="en-US" smtClean="0"/>
              <a:t>5/22/17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7259" y="2611686"/>
            <a:ext cx="10363200" cy="1470025"/>
          </a:xfrm>
        </p:spPr>
        <p:txBody>
          <a:bodyPr>
            <a:normAutofit/>
          </a:bodyPr>
          <a:lstStyle>
            <a:lvl1pPr>
              <a:defRPr sz="4800" b="1" i="0">
                <a:latin typeface="Beirut" charset="-78"/>
                <a:ea typeface="Beirut" charset="-78"/>
                <a:cs typeface="Beirut" charset="-78"/>
              </a:defRPr>
            </a:lvl1pPr>
          </a:lstStyle>
          <a:p>
            <a:r>
              <a:rPr lang="en-US" smtClean="0"/>
              <a:t>Click to edit Master title style</a:t>
            </a:r>
            <a:endParaRPr lang="en-US" dirty="0"/>
          </a:p>
        </p:txBody>
      </p:sp>
      <p:sp>
        <p:nvSpPr>
          <p:cNvPr id="3" name="Subtitle 2"/>
          <p:cNvSpPr>
            <a:spLocks noGrp="1"/>
          </p:cNvSpPr>
          <p:nvPr>
            <p:ph type="subTitle" idx="1"/>
          </p:nvPr>
        </p:nvSpPr>
        <p:spPr>
          <a:xfrm>
            <a:off x="3094973" y="4228491"/>
            <a:ext cx="6018924" cy="1345398"/>
          </a:xfrm>
        </p:spPr>
        <p:txBody>
          <a:bodyPr/>
          <a:lstStyle>
            <a:lvl1pPr marL="0" indent="0" algn="ctr">
              <a:buNone/>
              <a:defRPr>
                <a:ln>
                  <a:solidFill>
                    <a:schemeClr val="bg1">
                      <a:lumMod val="65000"/>
                    </a:schemeClr>
                  </a:solidFill>
                </a:ln>
                <a:solidFill>
                  <a:schemeClr val="bg1">
                    <a:lumMod val="85000"/>
                  </a:schemeClr>
                </a:solidFill>
                <a:latin typeface="Arial" charset="0"/>
                <a:ea typeface="Arial" charset="0"/>
                <a:cs typeface="Arial"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504420-303F-5E46-B130-99CBF3E1B992}" type="datetimeFigureOut">
              <a:rPr lang="en-US" smtClean="0"/>
              <a:t>5/22/17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504420-303F-5E46-B130-99CBF3E1B992}" type="datetimeFigureOut">
              <a:rPr lang="en-US" smtClean="0"/>
              <a:t>5/22/17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04420-303F-5E46-B130-99CBF3E1B992}" type="datetimeFigureOut">
              <a:rPr lang="en-US" smtClean="0"/>
              <a:t>5/22/17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504420-303F-5E46-B130-99CBF3E1B992}" type="datetimeFigureOut">
              <a:rPr lang="en-US" smtClean="0"/>
              <a:t>5/22/17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504420-303F-5E46-B130-99CBF3E1B992}" type="datetimeFigureOut">
              <a:rPr lang="en-US" smtClean="0"/>
              <a:t>5/22/17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504420-303F-5E46-B130-99CBF3E1B992}" type="datetimeFigureOut">
              <a:rPr lang="en-US" smtClean="0"/>
              <a:t>5/22/17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04420-303F-5E46-B130-99CBF3E1B992}" type="datetimeFigureOut">
              <a:rPr lang="en-US" smtClean="0"/>
              <a:t>5/22/17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04420-303F-5E46-B130-99CBF3E1B992}" type="datetimeFigureOut">
              <a:rPr lang="en-US" smtClean="0"/>
              <a:t>5/22/17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504420-303F-5E46-B130-99CBF3E1B992}" type="datetimeFigureOut">
              <a:rPr lang="en-US" smtClean="0"/>
              <a:t>5/22/17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04420-303F-5E46-B130-99CBF3E1B992}" type="datetimeFigureOut">
              <a:rPr lang="en-US" smtClean="0"/>
              <a:t>5/22/17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04420-303F-5E46-B130-99CBF3E1B992}" type="datetimeFigureOut">
              <a:rPr lang="en-US" smtClean="0"/>
              <a:t>5/22/17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504420-303F-5E46-B130-99CBF3E1B992}" type="datetimeFigureOut">
              <a:rPr lang="en-US" smtClean="0"/>
              <a:t>5/22/17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504420-303F-5E46-B130-99CBF3E1B992}" type="datetimeFigureOut">
              <a:rPr lang="en-US" smtClean="0"/>
              <a:t>5/22/17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504420-303F-5E46-B130-99CBF3E1B992}" type="datetimeFigureOut">
              <a:rPr lang="en-US" smtClean="0"/>
              <a:t>5/22/17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504420-303F-5E46-B130-99CBF3E1B992}" type="datetimeFigureOut">
              <a:rPr lang="en-US" smtClean="0"/>
              <a:t>5/22/17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504420-303F-5E46-B130-99CBF3E1B992}" type="datetimeFigureOut">
              <a:rPr lang="en-US" smtClean="0"/>
              <a:t>5/22/17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504420-303F-5E46-B130-99CBF3E1B992}" type="datetimeFigureOut">
              <a:rPr lang="en-US" smtClean="0"/>
              <a:t>5/22/17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04420-303F-5E46-B130-99CBF3E1B992}" type="datetimeFigureOut">
              <a:rPr lang="en-US" smtClean="0"/>
              <a:t>5/22/17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504420-303F-5E46-B130-99CBF3E1B992}" type="datetimeFigureOut">
              <a:rPr lang="en-US" smtClean="0"/>
              <a:t>5/22/17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19352B-B05F-1246-9B9B-D9378B6E03D5}" type="slidenum">
              <a:rPr lang="en-US" smtClean="0"/>
              <a:t>‹#›</a:t>
            </a:fld>
            <a:endParaRPr lang="en-US"/>
          </a:p>
        </p:txBody>
      </p:sp>
    </p:spTree>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96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04420-303F-5E46-B130-99CBF3E1B992}" type="datetimeFigureOut">
              <a:rPr lang="en-US" smtClean="0"/>
              <a:t>5/22/17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9352B-B05F-1246-9B9B-D9378B6E03D5}" type="slidenum">
              <a:rPr lang="en-US" smtClean="0"/>
              <a:t>‹#›</a:t>
            </a:fld>
            <a:endParaRPr lang="en-US"/>
          </a:p>
        </p:txBody>
      </p:sp>
    </p:spTree>
    <p:extLst>
      <p:ext uri="{BB962C8B-B14F-4D97-AF65-F5344CB8AC3E}">
        <p14:creationId xmlns:p14="http://schemas.microsoft.com/office/powerpoint/2010/main" val="17978512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b="1" kern="1200">
          <a:ln>
            <a:solidFill>
              <a:schemeClr val="bg1">
                <a:lumMod val="85000"/>
              </a:schemeClr>
            </a:solidFill>
          </a:ln>
          <a:solidFill>
            <a:schemeClr val="bg1">
              <a:lumMod val="95000"/>
            </a:schemeClr>
          </a:solidFill>
          <a:effectLst>
            <a:outerShdw blurRad="50800" dist="38100" dir="2700000" algn="tl" rotWithShape="0">
              <a:prstClr val="black">
                <a:alpha val="40000"/>
              </a:prstClr>
            </a:outerShdw>
          </a:effectLst>
          <a:latin typeface="Apple Chancery"/>
          <a:ea typeface="+mj-ea"/>
          <a:cs typeface="Apple Chancery"/>
        </a:defRPr>
      </a:lvl1pPr>
    </p:titleStyle>
    <p:bodyStyle>
      <a:lvl1pPr marL="342900" indent="-342900" algn="l" defTabSz="457200" rtl="0" eaLnBrk="1" latinLnBrk="0" hangingPunct="1">
        <a:spcBef>
          <a:spcPct val="20000"/>
        </a:spcBef>
        <a:buFont typeface="Arial"/>
        <a:buChar char="•"/>
        <a:defRPr sz="3200" kern="1200">
          <a:ln>
            <a:solidFill>
              <a:schemeClr val="bg1">
                <a:lumMod val="75000"/>
              </a:schemeClr>
            </a:solidFill>
          </a:ln>
          <a:solidFill>
            <a:schemeClr val="bg1">
              <a:lumMod val="95000"/>
            </a:schemeClr>
          </a:solidFill>
          <a:effectLst>
            <a:outerShdw blurRad="50800" dist="38100" dir="2700000" algn="tl" rotWithShape="0">
              <a:prstClr val="black">
                <a:alpha val="40000"/>
              </a:prstClr>
            </a:outerShdw>
          </a:effectLst>
          <a:latin typeface="Apple Chancery"/>
          <a:ea typeface="+mn-ea"/>
          <a:cs typeface="Apple Chancery"/>
        </a:defRPr>
      </a:lvl1pPr>
      <a:lvl2pPr marL="742950" indent="-285750" algn="l" defTabSz="457200" rtl="0" eaLnBrk="1" latinLnBrk="0" hangingPunct="1">
        <a:spcBef>
          <a:spcPct val="20000"/>
        </a:spcBef>
        <a:buFont typeface="Arial"/>
        <a:buChar char="–"/>
        <a:defRPr sz="2800" kern="1200">
          <a:ln>
            <a:solidFill>
              <a:schemeClr val="bg1">
                <a:lumMod val="75000"/>
              </a:schemeClr>
            </a:solidFill>
          </a:ln>
          <a:solidFill>
            <a:schemeClr val="bg1">
              <a:lumMod val="95000"/>
            </a:schemeClr>
          </a:solidFill>
          <a:effectLst>
            <a:outerShdw blurRad="50800" dist="38100" dir="2700000" algn="tl" rotWithShape="0">
              <a:prstClr val="black">
                <a:alpha val="40000"/>
              </a:prstClr>
            </a:outerShdw>
          </a:effectLst>
          <a:latin typeface="Apple Chancery"/>
          <a:ea typeface="+mn-ea"/>
          <a:cs typeface="Apple Chancery"/>
        </a:defRPr>
      </a:lvl2pPr>
      <a:lvl3pPr marL="1143000" indent="-228600" algn="l" defTabSz="457200" rtl="0" eaLnBrk="1" latinLnBrk="0" hangingPunct="1">
        <a:spcBef>
          <a:spcPct val="20000"/>
        </a:spcBef>
        <a:buFont typeface="Arial"/>
        <a:buChar char="•"/>
        <a:defRPr sz="2400" kern="1200">
          <a:ln>
            <a:solidFill>
              <a:schemeClr val="bg1">
                <a:lumMod val="75000"/>
              </a:schemeClr>
            </a:solidFill>
          </a:ln>
          <a:solidFill>
            <a:schemeClr val="bg1">
              <a:lumMod val="95000"/>
            </a:schemeClr>
          </a:solidFill>
          <a:effectLst>
            <a:outerShdw blurRad="50800" dist="38100" dir="2700000" algn="tl" rotWithShape="0">
              <a:prstClr val="black">
                <a:alpha val="40000"/>
              </a:prstClr>
            </a:outerShdw>
          </a:effectLst>
          <a:latin typeface="Apple Chancery"/>
          <a:ea typeface="+mn-ea"/>
          <a:cs typeface="Apple Chancery"/>
        </a:defRPr>
      </a:lvl3pPr>
      <a:lvl4pPr marL="1600200" indent="-228600" algn="l" defTabSz="457200" rtl="0" eaLnBrk="1" latinLnBrk="0" hangingPunct="1">
        <a:spcBef>
          <a:spcPct val="20000"/>
        </a:spcBef>
        <a:buFont typeface="Arial"/>
        <a:buChar char="–"/>
        <a:defRPr sz="2000" kern="1200">
          <a:ln>
            <a:solidFill>
              <a:schemeClr val="bg1">
                <a:lumMod val="75000"/>
              </a:schemeClr>
            </a:solidFill>
          </a:ln>
          <a:solidFill>
            <a:schemeClr val="bg1">
              <a:lumMod val="95000"/>
            </a:schemeClr>
          </a:solidFill>
          <a:effectLst>
            <a:outerShdw blurRad="50800" dist="38100" dir="2700000" algn="tl" rotWithShape="0">
              <a:prstClr val="black">
                <a:alpha val="40000"/>
              </a:prstClr>
            </a:outerShdw>
          </a:effectLst>
          <a:latin typeface="Apple Chancery"/>
          <a:ea typeface="+mn-ea"/>
          <a:cs typeface="Apple Chancery"/>
        </a:defRPr>
      </a:lvl4pPr>
      <a:lvl5pPr marL="2057400" indent="-228600" algn="l" defTabSz="457200" rtl="0" eaLnBrk="1" latinLnBrk="0" hangingPunct="1">
        <a:spcBef>
          <a:spcPct val="20000"/>
        </a:spcBef>
        <a:buFont typeface="Arial"/>
        <a:buChar char="»"/>
        <a:defRPr sz="2000" kern="1200">
          <a:ln>
            <a:solidFill>
              <a:schemeClr val="bg1">
                <a:lumMod val="75000"/>
              </a:schemeClr>
            </a:solidFill>
          </a:ln>
          <a:solidFill>
            <a:schemeClr val="bg1">
              <a:lumMod val="95000"/>
            </a:schemeClr>
          </a:solidFill>
          <a:effectLst>
            <a:outerShdw blurRad="50800" dist="38100" dir="2700000" algn="tl" rotWithShape="0">
              <a:prstClr val="black">
                <a:alpha val="40000"/>
              </a:prstClr>
            </a:outerShdw>
          </a:effectLst>
          <a:latin typeface="Apple Chancery"/>
          <a:ea typeface="+mn-ea"/>
          <a:cs typeface="Apple Chancery"/>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alphaModFix amt="96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04420-303F-5E46-B130-99CBF3E1B992}" type="datetimeFigureOut">
              <a:rPr lang="en-US" smtClean="0"/>
              <a:t>5/22/17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9352B-B05F-1246-9B9B-D9378B6E03D5}" type="slidenum">
              <a:rPr lang="en-US" smtClean="0"/>
              <a:t>‹#›</a:t>
            </a:fld>
            <a:endParaRPr lang="en-US"/>
          </a:p>
        </p:txBody>
      </p:sp>
    </p:spTree>
    <p:extLst>
      <p:ext uri="{BB962C8B-B14F-4D97-AF65-F5344CB8AC3E}">
        <p14:creationId xmlns:p14="http://schemas.microsoft.com/office/powerpoint/2010/main" val="13912975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b="1" kern="1200">
          <a:ln>
            <a:solidFill>
              <a:schemeClr val="bg1">
                <a:lumMod val="85000"/>
              </a:schemeClr>
            </a:solidFill>
          </a:ln>
          <a:solidFill>
            <a:schemeClr val="bg1">
              <a:lumMod val="95000"/>
            </a:schemeClr>
          </a:solidFill>
          <a:effectLst>
            <a:outerShdw blurRad="50800" dist="38100" dir="2700000" algn="tl" rotWithShape="0">
              <a:prstClr val="black">
                <a:alpha val="40000"/>
              </a:prstClr>
            </a:outerShdw>
          </a:effectLst>
          <a:latin typeface="Beirut" charset="-78"/>
          <a:ea typeface="Beirut" charset="-78"/>
          <a:cs typeface="Beirut" charset="-78"/>
        </a:defRPr>
      </a:lvl1pPr>
    </p:titleStyle>
    <p:bodyStyle>
      <a:lvl1pPr marL="342900" indent="-342900" algn="l" defTabSz="457200" rtl="0" eaLnBrk="1" latinLnBrk="0" hangingPunct="1">
        <a:spcBef>
          <a:spcPct val="20000"/>
        </a:spcBef>
        <a:buFont typeface="Arial"/>
        <a:buChar char="•"/>
        <a:defRPr sz="3600" kern="1200">
          <a:ln>
            <a:solidFill>
              <a:schemeClr val="bg1">
                <a:lumMod val="75000"/>
              </a:schemeClr>
            </a:solidFill>
          </a:ln>
          <a:solidFill>
            <a:schemeClr val="bg1">
              <a:lumMod val="95000"/>
            </a:schemeClr>
          </a:solidFill>
          <a:effectLst>
            <a:outerShdw blurRad="50800" dist="38100" dir="2700000" algn="tl" rotWithShape="0">
              <a:prstClr val="black">
                <a:alpha val="40000"/>
              </a:prstClr>
            </a:outerShdw>
          </a:effectLst>
          <a:latin typeface="Beirut" charset="-78"/>
          <a:ea typeface="Beirut" charset="-78"/>
          <a:cs typeface="Beirut" charset="-78"/>
        </a:defRPr>
      </a:lvl1pPr>
      <a:lvl2pPr marL="742950" indent="-285750" algn="l" defTabSz="457200" rtl="0" eaLnBrk="1" latinLnBrk="0" hangingPunct="1">
        <a:spcBef>
          <a:spcPct val="20000"/>
        </a:spcBef>
        <a:buFont typeface="Arial"/>
        <a:buChar char="–"/>
        <a:defRPr sz="3200" kern="1200">
          <a:ln>
            <a:solidFill>
              <a:schemeClr val="bg1">
                <a:lumMod val="75000"/>
              </a:schemeClr>
            </a:solidFill>
          </a:ln>
          <a:solidFill>
            <a:schemeClr val="bg1">
              <a:lumMod val="95000"/>
            </a:schemeClr>
          </a:solidFill>
          <a:effectLst>
            <a:outerShdw blurRad="50800" dist="38100" dir="2700000" algn="tl" rotWithShape="0">
              <a:prstClr val="black">
                <a:alpha val="40000"/>
              </a:prstClr>
            </a:outerShdw>
          </a:effectLst>
          <a:latin typeface="Beirut" charset="-78"/>
          <a:ea typeface="Beirut" charset="-78"/>
          <a:cs typeface="Beirut" charset="-78"/>
        </a:defRPr>
      </a:lvl2pPr>
      <a:lvl3pPr marL="1143000" indent="-228600" algn="l" defTabSz="457200" rtl="0" eaLnBrk="1" latinLnBrk="0" hangingPunct="1">
        <a:spcBef>
          <a:spcPct val="20000"/>
        </a:spcBef>
        <a:buFont typeface="Arial"/>
        <a:buChar char="•"/>
        <a:defRPr sz="2800" kern="1200">
          <a:ln>
            <a:solidFill>
              <a:schemeClr val="bg1">
                <a:lumMod val="75000"/>
              </a:schemeClr>
            </a:solidFill>
          </a:ln>
          <a:solidFill>
            <a:schemeClr val="bg1">
              <a:lumMod val="95000"/>
            </a:schemeClr>
          </a:solidFill>
          <a:effectLst>
            <a:outerShdw blurRad="50800" dist="38100" dir="2700000" algn="tl" rotWithShape="0">
              <a:prstClr val="black">
                <a:alpha val="40000"/>
              </a:prstClr>
            </a:outerShdw>
          </a:effectLst>
          <a:latin typeface="Beirut" charset="-78"/>
          <a:ea typeface="Beirut" charset="-78"/>
          <a:cs typeface="Beirut" charset="-78"/>
        </a:defRPr>
      </a:lvl3pPr>
      <a:lvl4pPr marL="1600200" indent="-228600" algn="l" defTabSz="457200" rtl="0" eaLnBrk="1" latinLnBrk="0" hangingPunct="1">
        <a:spcBef>
          <a:spcPct val="20000"/>
        </a:spcBef>
        <a:buFont typeface="Arial"/>
        <a:buChar char="–"/>
        <a:defRPr sz="2800" kern="1200">
          <a:ln>
            <a:solidFill>
              <a:schemeClr val="bg1">
                <a:lumMod val="75000"/>
              </a:schemeClr>
            </a:solidFill>
          </a:ln>
          <a:solidFill>
            <a:schemeClr val="bg1">
              <a:lumMod val="95000"/>
            </a:schemeClr>
          </a:solidFill>
          <a:effectLst>
            <a:outerShdw blurRad="50800" dist="38100" dir="2700000" algn="tl" rotWithShape="0">
              <a:prstClr val="black">
                <a:alpha val="40000"/>
              </a:prstClr>
            </a:outerShdw>
          </a:effectLst>
          <a:latin typeface="Beirut" charset="-78"/>
          <a:ea typeface="Beirut" charset="-78"/>
          <a:cs typeface="Beirut" charset="-78"/>
        </a:defRPr>
      </a:lvl4pPr>
      <a:lvl5pPr marL="2057400" indent="-228600" algn="l" defTabSz="457200" rtl="0" eaLnBrk="1" latinLnBrk="0" hangingPunct="1">
        <a:spcBef>
          <a:spcPct val="20000"/>
        </a:spcBef>
        <a:buFont typeface="Arial"/>
        <a:buChar char="»"/>
        <a:defRPr sz="2800" kern="1200">
          <a:ln>
            <a:solidFill>
              <a:schemeClr val="bg1">
                <a:lumMod val="75000"/>
              </a:schemeClr>
            </a:solidFill>
          </a:ln>
          <a:solidFill>
            <a:schemeClr val="bg1">
              <a:lumMod val="95000"/>
            </a:schemeClr>
          </a:solidFill>
          <a:effectLst>
            <a:outerShdw blurRad="50800" dist="38100" dir="2700000" algn="tl" rotWithShape="0">
              <a:prstClr val="black">
                <a:alpha val="40000"/>
              </a:prstClr>
            </a:outerShdw>
          </a:effectLst>
          <a:latin typeface="Beirut" charset="-78"/>
          <a:ea typeface="Beirut" charset="-78"/>
          <a:cs typeface="Beirut" charset="-7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7259" y="2312141"/>
            <a:ext cx="10363200" cy="1470025"/>
          </a:xfrm>
        </p:spPr>
        <p:txBody>
          <a:bodyPr/>
          <a:lstStyle/>
          <a:p>
            <a:r>
              <a:rPr lang="en-US" dirty="0" smtClean="0"/>
              <a:t>Galatians</a:t>
            </a:r>
            <a:endParaRPr lang="en-US" dirty="0"/>
          </a:p>
        </p:txBody>
      </p:sp>
      <p:sp>
        <p:nvSpPr>
          <p:cNvPr id="3" name="Subtitle 2"/>
          <p:cNvSpPr>
            <a:spLocks noGrp="1"/>
          </p:cNvSpPr>
          <p:nvPr>
            <p:ph type="subTitle" idx="1"/>
          </p:nvPr>
        </p:nvSpPr>
        <p:spPr>
          <a:xfrm>
            <a:off x="3089397" y="3266794"/>
            <a:ext cx="6018924" cy="1345398"/>
          </a:xfrm>
        </p:spPr>
        <p:txBody>
          <a:bodyPr/>
          <a:lstStyle/>
          <a:p>
            <a:r>
              <a:rPr lang="en-US" smtClean="0"/>
              <a:t>1:13-2:10</a:t>
            </a:r>
            <a:endParaRPr lang="en-US" dirty="0"/>
          </a:p>
        </p:txBody>
      </p:sp>
      <p:sp>
        <p:nvSpPr>
          <p:cNvPr id="4" name="Subtitle 2"/>
          <p:cNvSpPr txBox="1">
            <a:spLocks/>
          </p:cNvSpPr>
          <p:nvPr/>
        </p:nvSpPr>
        <p:spPr>
          <a:xfrm>
            <a:off x="9586654" y="5975710"/>
            <a:ext cx="1689847" cy="833717"/>
          </a:xfrm>
          <a:prstGeom prst="rect">
            <a:avLst/>
          </a:prstGeom>
        </p:spPr>
        <p:txBody>
          <a:bodyPr>
            <a:noAutofit/>
          </a:bodyPr>
          <a:lstStyle>
            <a:lvl1pPr marL="0" indent="0" algn="ctr" defTabSz="342900" rtl="0" eaLnBrk="1" latinLnBrk="0" hangingPunct="1">
              <a:spcBef>
                <a:spcPct val="20000"/>
              </a:spcBef>
              <a:buFont typeface="Arial"/>
              <a:buNone/>
              <a:defRPr sz="3200" kern="1200">
                <a:ln w="3175">
                  <a:solidFill>
                    <a:schemeClr val="tx1"/>
                  </a:solidFill>
                </a:ln>
                <a:solidFill>
                  <a:schemeClr val="tx1">
                    <a:tint val="75000"/>
                  </a:schemeClr>
                </a:solidFill>
                <a:effectLst>
                  <a:outerShdw blurRad="12700" dist="38100" dir="2700000" algn="tl" rotWithShape="0">
                    <a:srgbClr val="000000">
                      <a:alpha val="98000"/>
                    </a:srgbClr>
                  </a:outerShdw>
                </a:effectLst>
                <a:latin typeface="Helvetica"/>
                <a:ea typeface="+mn-ea"/>
                <a:cs typeface="+mn-cs"/>
              </a:defRPr>
            </a:lvl1pPr>
            <a:lvl2pPr marL="342900" indent="0" algn="ctr" defTabSz="342900" rtl="0" eaLnBrk="1" latinLnBrk="0" hangingPunct="1">
              <a:spcBef>
                <a:spcPct val="20000"/>
              </a:spcBef>
              <a:buFont typeface="Arial"/>
              <a:buNone/>
              <a:defRPr sz="2800" kern="1200">
                <a:ln w="3175">
                  <a:solidFill>
                    <a:schemeClr val="tx1"/>
                  </a:solidFill>
                </a:ln>
                <a:solidFill>
                  <a:schemeClr val="tx1">
                    <a:tint val="75000"/>
                  </a:schemeClr>
                </a:solidFill>
                <a:effectLst>
                  <a:outerShdw blurRad="12700" dist="38100" dir="2700000" algn="tl" rotWithShape="0">
                    <a:srgbClr val="000000">
                      <a:alpha val="98000"/>
                    </a:srgbClr>
                  </a:outerShdw>
                </a:effectLst>
                <a:latin typeface="Helvetica"/>
                <a:ea typeface="+mn-ea"/>
                <a:cs typeface="+mn-cs"/>
              </a:defRPr>
            </a:lvl2pPr>
            <a:lvl3pPr marL="685800" indent="0" algn="ctr" defTabSz="342900" rtl="0" eaLnBrk="1" latinLnBrk="0" hangingPunct="1">
              <a:spcBef>
                <a:spcPct val="20000"/>
              </a:spcBef>
              <a:buFont typeface="Arial"/>
              <a:buNone/>
              <a:defRPr sz="2600" kern="1200">
                <a:ln w="3175">
                  <a:solidFill>
                    <a:schemeClr val="tx1"/>
                  </a:solidFill>
                </a:ln>
                <a:solidFill>
                  <a:schemeClr val="tx1">
                    <a:tint val="75000"/>
                  </a:schemeClr>
                </a:solidFill>
                <a:effectLst>
                  <a:outerShdw blurRad="12700" dist="38100" dir="2700000" algn="tl" rotWithShape="0">
                    <a:srgbClr val="000000">
                      <a:alpha val="98000"/>
                    </a:srgbClr>
                  </a:outerShdw>
                </a:effectLst>
                <a:latin typeface="Helvetica"/>
                <a:ea typeface="+mn-ea"/>
                <a:cs typeface="+mn-cs"/>
              </a:defRPr>
            </a:lvl3pPr>
            <a:lvl4pPr marL="1028700" indent="0" algn="ctr" defTabSz="342900" rtl="0" eaLnBrk="1" latinLnBrk="0" hangingPunct="1">
              <a:spcBef>
                <a:spcPct val="20000"/>
              </a:spcBef>
              <a:buFont typeface="Arial"/>
              <a:buNone/>
              <a:defRPr sz="2400" kern="1200">
                <a:ln w="3175">
                  <a:solidFill>
                    <a:schemeClr val="tx1"/>
                  </a:solidFill>
                </a:ln>
                <a:solidFill>
                  <a:schemeClr val="tx1">
                    <a:tint val="75000"/>
                  </a:schemeClr>
                </a:solidFill>
                <a:effectLst>
                  <a:outerShdw blurRad="12700" dist="38100" dir="2700000" algn="tl" rotWithShape="0">
                    <a:srgbClr val="000000">
                      <a:alpha val="98000"/>
                    </a:srgbClr>
                  </a:outerShdw>
                </a:effectLst>
                <a:latin typeface="Helvetica"/>
                <a:ea typeface="+mn-ea"/>
                <a:cs typeface="+mn-cs"/>
              </a:defRPr>
            </a:lvl4pPr>
            <a:lvl5pPr marL="1371600" indent="0" algn="ctr" defTabSz="342900" rtl="0" eaLnBrk="1" latinLnBrk="0" hangingPunct="1">
              <a:spcBef>
                <a:spcPct val="20000"/>
              </a:spcBef>
              <a:buFont typeface="Arial"/>
              <a:buNone/>
              <a:defRPr sz="2400" kern="1200">
                <a:ln w="3175">
                  <a:solidFill>
                    <a:schemeClr val="tx1"/>
                  </a:solidFill>
                </a:ln>
                <a:solidFill>
                  <a:schemeClr val="tx1">
                    <a:tint val="75000"/>
                  </a:schemeClr>
                </a:solidFill>
                <a:effectLst>
                  <a:outerShdw blurRad="12700" dist="38100" dir="2700000" algn="tl" rotWithShape="0">
                    <a:srgbClr val="000000">
                      <a:alpha val="98000"/>
                    </a:srgbClr>
                  </a:outerShdw>
                </a:effectLst>
                <a:latin typeface="Helvetica"/>
                <a:ea typeface="+mn-ea"/>
                <a:cs typeface="+mn-cs"/>
              </a:defRPr>
            </a:lvl5pPr>
            <a:lvl6pPr marL="17145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6pPr>
            <a:lvl7pPr marL="20574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7pPr>
            <a:lvl8pPr marL="24003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8pPr>
            <a:lvl9pPr marL="2743200" indent="0" algn="ctr" defTabSz="342900" rtl="0" eaLnBrk="1" latinLnBrk="0" hangingPunct="1">
              <a:spcBef>
                <a:spcPct val="20000"/>
              </a:spcBef>
              <a:buFont typeface="Arial"/>
              <a:buNone/>
              <a:defRPr sz="1500" kern="1200">
                <a:solidFill>
                  <a:schemeClr val="tx1">
                    <a:tint val="75000"/>
                  </a:schemeClr>
                </a:solidFill>
                <a:latin typeface="+mn-lt"/>
                <a:ea typeface="+mn-ea"/>
                <a:cs typeface="+mn-cs"/>
              </a:defRPr>
            </a:lvl9pPr>
          </a:lstStyle>
          <a:p>
            <a:pPr algn="r" fontAlgn="auto">
              <a:spcAft>
                <a:spcPts val="0"/>
              </a:spcAft>
              <a:defRPr/>
            </a:pPr>
            <a:r>
              <a:rPr lang="en-US" sz="1400" dirty="0" smtClean="0">
                <a:ln w="3175">
                  <a:noFill/>
                </a:ln>
                <a:solidFill>
                  <a:schemeClr val="bg1">
                    <a:lumMod val="75000"/>
                  </a:schemeClr>
                </a:solidFill>
                <a:effectLst>
                  <a:outerShdw dist="63500" dir="2700000" algn="tl" rotWithShape="0">
                    <a:srgbClr val="000000"/>
                  </a:outerShdw>
                </a:effectLst>
              </a:rPr>
              <a:t>By Stephen </a:t>
            </a:r>
            <a:r>
              <a:rPr lang="en-US" sz="1400" dirty="0" err="1" smtClean="0">
                <a:ln w="3175">
                  <a:noFill/>
                </a:ln>
                <a:solidFill>
                  <a:schemeClr val="bg1">
                    <a:lumMod val="75000"/>
                  </a:schemeClr>
                </a:solidFill>
                <a:effectLst>
                  <a:outerShdw dist="63500" dir="2700000" algn="tl" rotWithShape="0">
                    <a:srgbClr val="000000"/>
                  </a:outerShdw>
                </a:effectLst>
              </a:rPr>
              <a:t>Curto</a:t>
            </a:r>
            <a:endParaRPr lang="en-US" sz="1400" dirty="0" smtClean="0">
              <a:ln w="3175">
                <a:noFill/>
              </a:ln>
              <a:solidFill>
                <a:schemeClr val="bg1">
                  <a:lumMod val="75000"/>
                </a:schemeClr>
              </a:solidFill>
              <a:effectLst>
                <a:outerShdw dist="63500" dir="2700000" algn="tl" rotWithShape="0">
                  <a:srgbClr val="000000"/>
                </a:outerShdw>
              </a:effectLst>
            </a:endParaRPr>
          </a:p>
          <a:p>
            <a:pPr algn="r" fontAlgn="auto">
              <a:spcAft>
                <a:spcPts val="0"/>
              </a:spcAft>
              <a:defRPr/>
            </a:pPr>
            <a:r>
              <a:rPr lang="en-US" sz="1400" dirty="0" smtClean="0">
                <a:ln w="3175">
                  <a:noFill/>
                </a:ln>
                <a:solidFill>
                  <a:schemeClr val="bg1">
                    <a:lumMod val="75000"/>
                  </a:schemeClr>
                </a:solidFill>
                <a:effectLst>
                  <a:outerShdw dist="63500" dir="2700000" algn="tl" rotWithShape="0">
                    <a:srgbClr val="000000"/>
                  </a:outerShdw>
                </a:effectLst>
              </a:rPr>
              <a:t>For </a:t>
            </a:r>
            <a:r>
              <a:rPr lang="en-US" sz="1400" dirty="0" err="1" smtClean="0">
                <a:ln w="3175">
                  <a:noFill/>
                </a:ln>
                <a:solidFill>
                  <a:schemeClr val="bg1">
                    <a:lumMod val="75000"/>
                  </a:schemeClr>
                </a:solidFill>
                <a:effectLst>
                  <a:outerShdw dist="63500" dir="2700000" algn="tl" rotWithShape="0">
                    <a:srgbClr val="000000"/>
                  </a:outerShdw>
                </a:effectLst>
              </a:rPr>
              <a:t>Homegroup</a:t>
            </a:r>
            <a:endParaRPr lang="en-US" sz="1400" dirty="0" smtClean="0">
              <a:ln w="3175">
                <a:noFill/>
              </a:ln>
              <a:solidFill>
                <a:schemeClr val="bg1">
                  <a:lumMod val="75000"/>
                </a:schemeClr>
              </a:solidFill>
              <a:effectLst>
                <a:outerShdw dist="63500" dir="2700000" algn="tl" rotWithShape="0">
                  <a:srgbClr val="000000"/>
                </a:outerShdw>
              </a:effectLst>
            </a:endParaRPr>
          </a:p>
          <a:p>
            <a:pPr algn="r" fontAlgn="auto">
              <a:spcAft>
                <a:spcPts val="0"/>
              </a:spcAft>
              <a:defRPr/>
            </a:pPr>
            <a:r>
              <a:rPr lang="en-US" sz="1400" smtClean="0">
                <a:ln w="3175">
                  <a:noFill/>
                </a:ln>
                <a:solidFill>
                  <a:schemeClr val="bg1">
                    <a:lumMod val="75000"/>
                  </a:schemeClr>
                </a:solidFill>
                <a:effectLst>
                  <a:outerShdw dist="63500" dir="2700000" algn="tl" rotWithShape="0">
                    <a:srgbClr val="000000"/>
                  </a:outerShdw>
                </a:effectLst>
              </a:rPr>
              <a:t>May 21, </a:t>
            </a:r>
            <a:r>
              <a:rPr lang="en-US" sz="1400" dirty="0" smtClean="0">
                <a:ln w="3175">
                  <a:noFill/>
                </a:ln>
                <a:solidFill>
                  <a:schemeClr val="bg1">
                    <a:lumMod val="75000"/>
                  </a:schemeClr>
                </a:solidFill>
                <a:effectLst>
                  <a:outerShdw dist="63500" dir="2700000" algn="tl" rotWithShape="0">
                    <a:srgbClr val="000000"/>
                  </a:outerShdw>
                </a:effectLst>
              </a:rPr>
              <a:t>2017</a:t>
            </a:r>
            <a:endParaRPr lang="en-US" sz="1400" dirty="0">
              <a:ln w="3175">
                <a:noFill/>
              </a:ln>
              <a:solidFill>
                <a:schemeClr val="bg1">
                  <a:lumMod val="75000"/>
                </a:schemeClr>
              </a:solidFill>
              <a:effectLst>
                <a:outerShdw dist="63500" dir="2700000" algn="tl" rotWithShape="0">
                  <a:srgbClr val="000000"/>
                </a:outerShdw>
              </a:effectLst>
            </a:endParaRPr>
          </a:p>
        </p:txBody>
      </p:sp>
      <p:pic>
        <p:nvPicPr>
          <p:cNvPr id="5" name="Picture 4" descr="logo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277600" y="6024283"/>
            <a:ext cx="759106" cy="759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6226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2:1-10 Mission to Jerusalem During the Famine</a:t>
            </a:r>
          </a:p>
        </p:txBody>
      </p:sp>
      <p:sp>
        <p:nvSpPr>
          <p:cNvPr id="3" name="Content Placeholder 2"/>
          <p:cNvSpPr>
            <a:spLocks noGrp="1"/>
          </p:cNvSpPr>
          <p:nvPr>
            <p:ph idx="1"/>
          </p:nvPr>
        </p:nvSpPr>
        <p:spPr/>
        <p:txBody>
          <a:bodyPr/>
          <a:lstStyle/>
          <a:p>
            <a:r>
              <a:rPr lang="en-US" dirty="0" smtClean="0"/>
              <a:t>“for fear that I might be running, or had run, in vain.” (v2)</a:t>
            </a:r>
          </a:p>
          <a:p>
            <a:pPr lvl="1"/>
            <a:r>
              <a:rPr lang="en-US" dirty="0" smtClean="0"/>
              <a:t>What does he mean by this phrase?</a:t>
            </a:r>
          </a:p>
          <a:p>
            <a:r>
              <a:rPr lang="en-US" dirty="0" smtClean="0"/>
              <a:t>“But not even Titus</a:t>
            </a:r>
            <a:r>
              <a:rPr lang="is-IS" dirty="0" smtClean="0"/>
              <a:t>… though he was greek, was compelled to be circumcised.” (v3)</a:t>
            </a:r>
            <a:endParaRPr lang="en-US" dirty="0" smtClean="0"/>
          </a:p>
          <a:p>
            <a:r>
              <a:rPr lang="en-US" dirty="0" smtClean="0"/>
              <a:t>“we  did not yield in subjection to [false brethren] for even an hour so that the truth of the gospel would remain with you.” (v5)</a:t>
            </a:r>
          </a:p>
          <a:p>
            <a:endParaRPr lang="is-IS" dirty="0" smtClean="0"/>
          </a:p>
        </p:txBody>
      </p:sp>
    </p:spTree>
    <p:extLst>
      <p:ext uri="{BB962C8B-B14F-4D97-AF65-F5344CB8AC3E}">
        <p14:creationId xmlns:p14="http://schemas.microsoft.com/office/powerpoint/2010/main" val="455117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2:1-10 Mission to Jerusalem During the Famine</a:t>
            </a:r>
          </a:p>
        </p:txBody>
      </p:sp>
      <p:sp>
        <p:nvSpPr>
          <p:cNvPr id="3" name="Content Placeholder 2"/>
          <p:cNvSpPr>
            <a:spLocks noGrp="1"/>
          </p:cNvSpPr>
          <p:nvPr>
            <p:ph idx="1"/>
          </p:nvPr>
        </p:nvSpPr>
        <p:spPr/>
        <p:txBody>
          <a:bodyPr>
            <a:normAutofit/>
          </a:bodyPr>
          <a:lstStyle/>
          <a:p>
            <a:r>
              <a:rPr lang="is-IS" dirty="0" smtClean="0"/>
              <a:t>“Those who were of high reputation contributed nothing to me.” (v6)</a:t>
            </a:r>
          </a:p>
          <a:p>
            <a:pPr lvl="1"/>
            <a:r>
              <a:rPr lang="is-IS" dirty="0" smtClean="0"/>
              <a:t>The summary of his point. </a:t>
            </a:r>
          </a:p>
          <a:p>
            <a:r>
              <a:rPr lang="is-IS" dirty="0" smtClean="0"/>
              <a:t>“God shows no partiality” (v6) (lit: “God does not receive a face”) </a:t>
            </a:r>
          </a:p>
          <a:p>
            <a:pPr lvl="1"/>
            <a:r>
              <a:rPr lang="is-IS" dirty="0" smtClean="0"/>
              <a:t>Is this true? What does he mean in context?</a:t>
            </a:r>
          </a:p>
        </p:txBody>
      </p:sp>
    </p:spTree>
    <p:extLst>
      <p:ext uri="{BB962C8B-B14F-4D97-AF65-F5344CB8AC3E}">
        <p14:creationId xmlns:p14="http://schemas.microsoft.com/office/powerpoint/2010/main" val="526683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2:1-10 Mission to Jerusalem During the Famine</a:t>
            </a:r>
          </a:p>
        </p:txBody>
      </p:sp>
      <p:sp>
        <p:nvSpPr>
          <p:cNvPr id="3" name="Content Placeholder 2"/>
          <p:cNvSpPr>
            <a:spLocks noGrp="1"/>
          </p:cNvSpPr>
          <p:nvPr>
            <p:ph idx="1"/>
          </p:nvPr>
        </p:nvSpPr>
        <p:spPr/>
        <p:txBody>
          <a:bodyPr>
            <a:normAutofit/>
          </a:bodyPr>
          <a:lstStyle/>
          <a:p>
            <a:r>
              <a:rPr lang="is-IS" dirty="0" smtClean="0"/>
              <a:t>“recognizing the grace given to me... they gave to me and Barnabas the right hand of fellowship so that we might go to the Gentiles and they to the circumcised” (v9)</a:t>
            </a:r>
          </a:p>
          <a:p>
            <a:pPr lvl="1"/>
            <a:r>
              <a:rPr lang="is-IS" dirty="0" smtClean="0"/>
              <a:t>Who is the “they”?</a:t>
            </a:r>
          </a:p>
          <a:p>
            <a:r>
              <a:rPr lang="is-IS" dirty="0" smtClean="0"/>
              <a:t>“They only asked us to remember the poor – the very thing I also was eager to do.”</a:t>
            </a:r>
            <a:r>
              <a:rPr lang="is-IS" dirty="0"/>
              <a:t> </a:t>
            </a:r>
            <a:r>
              <a:rPr lang="is-IS" dirty="0" smtClean="0"/>
              <a:t>(v10)</a:t>
            </a:r>
          </a:p>
          <a:p>
            <a:pPr lvl="1"/>
            <a:r>
              <a:rPr lang="is-IS" dirty="0" smtClean="0"/>
              <a:t>What did they ask at the Jerusalem council? (cf. Acts 15-16)</a:t>
            </a:r>
          </a:p>
        </p:txBody>
      </p:sp>
    </p:spTree>
    <p:extLst>
      <p:ext uri="{BB962C8B-B14F-4D97-AF65-F5344CB8AC3E}">
        <p14:creationId xmlns:p14="http://schemas.microsoft.com/office/powerpoint/2010/main" val="2038734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5731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68021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609600" y="1600201"/>
            <a:ext cx="10972800" cy="4977580"/>
          </a:xfrm>
        </p:spPr>
        <p:txBody>
          <a:bodyPr>
            <a:normAutofit/>
          </a:bodyPr>
          <a:lstStyle/>
          <a:p>
            <a:r>
              <a:rPr lang="en-US" dirty="0" smtClean="0"/>
              <a:t>Historical Background</a:t>
            </a:r>
          </a:p>
          <a:p>
            <a:pPr lvl="1"/>
            <a:r>
              <a:rPr lang="en-US" dirty="0" smtClean="0"/>
              <a:t>Jew - Gentile Conflict</a:t>
            </a:r>
          </a:p>
          <a:p>
            <a:pPr lvl="1"/>
            <a:r>
              <a:rPr lang="en-US" dirty="0" smtClean="0"/>
              <a:t>Jerusalem Council</a:t>
            </a:r>
          </a:p>
          <a:p>
            <a:pPr lvl="1"/>
            <a:r>
              <a:rPr lang="en-US" dirty="0" err="1" smtClean="0"/>
              <a:t>Judaizers</a:t>
            </a:r>
            <a:endParaRPr lang="en-US" dirty="0" smtClean="0"/>
          </a:p>
          <a:p>
            <a:r>
              <a:rPr lang="en-US" dirty="0" smtClean="0"/>
              <a:t>Purpose/Message</a:t>
            </a:r>
          </a:p>
          <a:p>
            <a:pPr lvl="1"/>
            <a:r>
              <a:rPr lang="en-US" dirty="0" smtClean="0"/>
              <a:t>The true gospel: we are saved by grace alone through faith alone.</a:t>
            </a:r>
          </a:p>
          <a:p>
            <a:r>
              <a:rPr lang="en-US" dirty="0" smtClean="0"/>
              <a:t>1:1-12</a:t>
            </a:r>
          </a:p>
          <a:p>
            <a:endParaRPr lang="en-US" dirty="0" smtClean="0"/>
          </a:p>
        </p:txBody>
      </p:sp>
    </p:spTree>
    <p:extLst>
      <p:ext uri="{BB962C8B-B14F-4D97-AF65-F5344CB8AC3E}">
        <p14:creationId xmlns:p14="http://schemas.microsoft.com/office/powerpoint/2010/main" val="311968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0" indent="0">
              <a:buNone/>
            </a:pPr>
            <a:r>
              <a:rPr lang="en-US" dirty="0" smtClean="0"/>
              <a:t>Paul’s Apostolic Testimony: Not from Man </a:t>
            </a:r>
          </a:p>
          <a:p>
            <a:r>
              <a:rPr lang="en-US" dirty="0" smtClean="0"/>
              <a:t>1:13-14 Former Life in Judaism</a:t>
            </a:r>
          </a:p>
          <a:p>
            <a:r>
              <a:rPr lang="en-US" dirty="0" smtClean="0"/>
              <a:t>1:15-17 Arabia/Damascus</a:t>
            </a:r>
          </a:p>
          <a:p>
            <a:r>
              <a:rPr lang="en-US" dirty="0" smtClean="0"/>
              <a:t>1:18-19 Jerusalem With Barnabas</a:t>
            </a:r>
          </a:p>
          <a:p>
            <a:r>
              <a:rPr lang="en-US" dirty="0" smtClean="0"/>
              <a:t>1:20-24 Antioch and surrounding regions for a year</a:t>
            </a:r>
          </a:p>
          <a:p>
            <a:r>
              <a:rPr lang="en-US" dirty="0" smtClean="0"/>
              <a:t>2:1-10 Mission </a:t>
            </a:r>
            <a:r>
              <a:rPr lang="en-US" dirty="0"/>
              <a:t>to Jerusalem During the Famine</a:t>
            </a:r>
            <a:endParaRPr lang="en-US" dirty="0" smtClean="0"/>
          </a:p>
          <a:p>
            <a:endParaRPr lang="en-US" dirty="0" smtClean="0"/>
          </a:p>
          <a:p>
            <a:endParaRPr lang="en-US" dirty="0"/>
          </a:p>
        </p:txBody>
      </p:sp>
    </p:spTree>
    <p:extLst>
      <p:ext uri="{BB962C8B-B14F-4D97-AF65-F5344CB8AC3E}">
        <p14:creationId xmlns:p14="http://schemas.microsoft.com/office/powerpoint/2010/main" val="1254308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1:13-14 Former Life in </a:t>
            </a:r>
            <a:r>
              <a:rPr lang="en-US" dirty="0" smtClean="0"/>
              <a:t>Judaism</a:t>
            </a:r>
            <a:endParaRPr lang="en-US" dirty="0"/>
          </a:p>
        </p:txBody>
      </p:sp>
      <p:sp>
        <p:nvSpPr>
          <p:cNvPr id="3" name="Content Placeholder 2"/>
          <p:cNvSpPr>
            <a:spLocks noGrp="1"/>
          </p:cNvSpPr>
          <p:nvPr>
            <p:ph idx="1"/>
          </p:nvPr>
        </p:nvSpPr>
        <p:spPr/>
        <p:txBody>
          <a:bodyPr/>
          <a:lstStyle/>
          <a:p>
            <a:r>
              <a:rPr lang="en-US" dirty="0" smtClean="0"/>
              <a:t>“</a:t>
            </a:r>
            <a:r>
              <a:rPr lang="is-IS" dirty="0" smtClean="0"/>
              <a:t>…so extremely zealous for the traditions of my fathers.” (v14)</a:t>
            </a:r>
          </a:p>
          <a:p>
            <a:pPr lvl="1"/>
            <a:r>
              <a:rPr lang="is-IS" dirty="0" smtClean="0"/>
              <a:t>To what traditions is he referring?</a:t>
            </a:r>
          </a:p>
          <a:p>
            <a:pPr lvl="1"/>
            <a:r>
              <a:rPr lang="is-IS" dirty="0" smtClean="0"/>
              <a:t>Why is this relavent to understanding Galatians?</a:t>
            </a:r>
            <a:endParaRPr lang="en-US" dirty="0"/>
          </a:p>
        </p:txBody>
      </p:sp>
    </p:spTree>
    <p:extLst>
      <p:ext uri="{BB962C8B-B14F-4D97-AF65-F5344CB8AC3E}">
        <p14:creationId xmlns:p14="http://schemas.microsoft.com/office/powerpoint/2010/main" val="1458740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1:15-17 </a:t>
            </a:r>
            <a:r>
              <a:rPr lang="en-US" dirty="0" smtClean="0"/>
              <a:t>Arabia/Damascus</a:t>
            </a:r>
            <a:endParaRPr lang="en-US" dirty="0"/>
          </a:p>
        </p:txBody>
      </p:sp>
      <p:sp>
        <p:nvSpPr>
          <p:cNvPr id="3" name="Content Placeholder 2"/>
          <p:cNvSpPr>
            <a:spLocks noGrp="1"/>
          </p:cNvSpPr>
          <p:nvPr>
            <p:ph idx="1"/>
          </p:nvPr>
        </p:nvSpPr>
        <p:spPr/>
        <p:txBody>
          <a:bodyPr/>
          <a:lstStyle/>
          <a:p>
            <a:r>
              <a:rPr lang="en-US" dirty="0" smtClean="0"/>
              <a:t>“who had set me apart from my mother’s womb” (v15)</a:t>
            </a:r>
          </a:p>
          <a:p>
            <a:r>
              <a:rPr lang="en-US" dirty="0" smtClean="0"/>
              <a:t>“called me through his grace” (v15)</a:t>
            </a:r>
          </a:p>
          <a:p>
            <a:pPr lvl="1"/>
            <a:r>
              <a:rPr lang="en-US" dirty="0" smtClean="0"/>
              <a:t>purpose of the book</a:t>
            </a:r>
          </a:p>
          <a:p>
            <a:r>
              <a:rPr lang="en-US" dirty="0" smtClean="0"/>
              <a:t>“was pleased to reveal his son  in/by me”  (v15-16)</a:t>
            </a:r>
          </a:p>
          <a:p>
            <a:pPr lvl="1"/>
            <a:r>
              <a:rPr lang="en-US" dirty="0" smtClean="0"/>
              <a:t>What made him reveal his son?</a:t>
            </a:r>
          </a:p>
          <a:p>
            <a:pPr lvl="1"/>
            <a:r>
              <a:rPr lang="en-US" dirty="0" smtClean="0"/>
              <a:t>What does he mean by “reveal his son </a:t>
            </a:r>
            <a:r>
              <a:rPr lang="en-US" i="1" dirty="0" smtClean="0"/>
              <a:t>in</a:t>
            </a:r>
            <a:r>
              <a:rPr lang="en-US" dirty="0" smtClean="0"/>
              <a:t> me”?</a:t>
            </a:r>
          </a:p>
          <a:p>
            <a:pPr lvl="1"/>
            <a:endParaRPr lang="en-US" dirty="0" smtClean="0"/>
          </a:p>
          <a:p>
            <a:endParaRPr lang="en-US" dirty="0"/>
          </a:p>
        </p:txBody>
      </p:sp>
    </p:spTree>
    <p:extLst>
      <p:ext uri="{BB962C8B-B14F-4D97-AF65-F5344CB8AC3E}">
        <p14:creationId xmlns:p14="http://schemas.microsoft.com/office/powerpoint/2010/main" val="1386235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1:15-17 Arabia/Damascus</a:t>
            </a:r>
          </a:p>
        </p:txBody>
      </p:sp>
      <p:sp>
        <p:nvSpPr>
          <p:cNvPr id="3" name="Content Placeholder 2"/>
          <p:cNvSpPr>
            <a:spLocks noGrp="1"/>
          </p:cNvSpPr>
          <p:nvPr>
            <p:ph idx="1"/>
          </p:nvPr>
        </p:nvSpPr>
        <p:spPr/>
        <p:txBody>
          <a:bodyPr/>
          <a:lstStyle/>
          <a:p>
            <a:r>
              <a:rPr lang="en-US" dirty="0"/>
              <a:t>“I did not immediately consult with flesh and blood” (v16)</a:t>
            </a:r>
          </a:p>
          <a:p>
            <a:r>
              <a:rPr lang="en-US" dirty="0" smtClean="0"/>
              <a:t>“nor did I go up to Jerusalem to those who were apostles before me” (v17)</a:t>
            </a:r>
          </a:p>
          <a:p>
            <a:pPr lvl="1"/>
            <a:r>
              <a:rPr lang="en-US" dirty="0" smtClean="0"/>
              <a:t>why these two comments? What’s his point?</a:t>
            </a:r>
          </a:p>
          <a:p>
            <a:pPr lvl="1"/>
            <a:r>
              <a:rPr lang="en-US" dirty="0" smtClean="0"/>
              <a:t>What implicit point does he reinforce with the word “before”?</a:t>
            </a:r>
          </a:p>
          <a:p>
            <a:endParaRPr lang="en-US" dirty="0"/>
          </a:p>
        </p:txBody>
      </p:sp>
    </p:spTree>
    <p:extLst>
      <p:ext uri="{BB962C8B-B14F-4D97-AF65-F5344CB8AC3E}">
        <p14:creationId xmlns:p14="http://schemas.microsoft.com/office/powerpoint/2010/main" val="197904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1:18-19 Jerusalem With </a:t>
            </a:r>
            <a:r>
              <a:rPr lang="en-US" dirty="0" smtClean="0"/>
              <a:t>Barnabas</a:t>
            </a:r>
            <a:endParaRPr lang="en-US" dirty="0"/>
          </a:p>
        </p:txBody>
      </p:sp>
      <p:sp>
        <p:nvSpPr>
          <p:cNvPr id="3" name="Content Placeholder 2"/>
          <p:cNvSpPr>
            <a:spLocks noGrp="1"/>
          </p:cNvSpPr>
          <p:nvPr>
            <p:ph idx="1"/>
          </p:nvPr>
        </p:nvSpPr>
        <p:spPr/>
        <p:txBody>
          <a:bodyPr/>
          <a:lstStyle/>
          <a:p>
            <a:r>
              <a:rPr lang="en-US" dirty="0" smtClean="0"/>
              <a:t>“Then after”  </a:t>
            </a:r>
            <a:r>
              <a:rPr lang="en-US" i="1" dirty="0" smtClean="0"/>
              <a:t>meta </a:t>
            </a:r>
            <a:r>
              <a:rPr lang="en-US" dirty="0" smtClean="0"/>
              <a:t>(v18) vs “then through” </a:t>
            </a:r>
            <a:r>
              <a:rPr lang="en-US" i="1" dirty="0" err="1" smtClean="0"/>
              <a:t>dia</a:t>
            </a:r>
            <a:r>
              <a:rPr lang="en-US" dirty="0" smtClean="0"/>
              <a:t> (2:1) </a:t>
            </a:r>
          </a:p>
          <a:p>
            <a:r>
              <a:rPr lang="en-US" dirty="0" smtClean="0"/>
              <a:t>“to visit with Cephas and stayed with him fifteen days” (v18)</a:t>
            </a:r>
          </a:p>
          <a:p>
            <a:pPr lvl="1"/>
            <a:r>
              <a:rPr lang="en-US" dirty="0" smtClean="0"/>
              <a:t>Why is he mentioning this? How does it contribute to his argument?</a:t>
            </a:r>
          </a:p>
          <a:p>
            <a:r>
              <a:rPr lang="en-US" dirty="0" smtClean="0"/>
              <a:t>“But I did not see any other of the apostles</a:t>
            </a:r>
            <a:r>
              <a:rPr lang="is-IS" dirty="0" smtClean="0"/>
              <a:t>…” (v19)</a:t>
            </a:r>
          </a:p>
          <a:p>
            <a:endParaRPr lang="en-US" dirty="0"/>
          </a:p>
        </p:txBody>
      </p:sp>
    </p:spTree>
    <p:extLst>
      <p:ext uri="{BB962C8B-B14F-4D97-AF65-F5344CB8AC3E}">
        <p14:creationId xmlns:p14="http://schemas.microsoft.com/office/powerpoint/2010/main" val="1196313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1:20-24 Antioch and surrounding regions for a year</a:t>
            </a:r>
          </a:p>
        </p:txBody>
      </p:sp>
      <p:sp>
        <p:nvSpPr>
          <p:cNvPr id="3" name="Content Placeholder 2"/>
          <p:cNvSpPr>
            <a:spLocks noGrp="1"/>
          </p:cNvSpPr>
          <p:nvPr>
            <p:ph idx="1"/>
          </p:nvPr>
        </p:nvSpPr>
        <p:spPr/>
        <p:txBody>
          <a:bodyPr/>
          <a:lstStyle/>
          <a:p>
            <a:r>
              <a:rPr lang="en-US" dirty="0" smtClean="0"/>
              <a:t>“I was still unknown in person to the churches of Judea” (v22)</a:t>
            </a:r>
          </a:p>
          <a:p>
            <a:r>
              <a:rPr lang="en-US" dirty="0" smtClean="0"/>
              <a:t>“And they were glorifying God because of me.” (v24)</a:t>
            </a:r>
          </a:p>
          <a:p>
            <a:endParaRPr lang="en-US" dirty="0"/>
          </a:p>
        </p:txBody>
      </p:sp>
    </p:spTree>
    <p:extLst>
      <p:ext uri="{BB962C8B-B14F-4D97-AF65-F5344CB8AC3E}">
        <p14:creationId xmlns:p14="http://schemas.microsoft.com/office/powerpoint/2010/main" val="1966351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2:1-10 Mission to Jerusalem During the </a:t>
            </a:r>
            <a:r>
              <a:rPr lang="en-US" dirty="0" smtClean="0"/>
              <a:t>Famine</a:t>
            </a:r>
            <a:endParaRPr lang="en-US" dirty="0"/>
          </a:p>
        </p:txBody>
      </p:sp>
      <p:sp>
        <p:nvSpPr>
          <p:cNvPr id="3" name="Content Placeholder 2"/>
          <p:cNvSpPr>
            <a:spLocks noGrp="1"/>
          </p:cNvSpPr>
          <p:nvPr>
            <p:ph idx="1"/>
          </p:nvPr>
        </p:nvSpPr>
        <p:spPr/>
        <p:txBody>
          <a:bodyPr/>
          <a:lstStyle/>
          <a:p>
            <a:r>
              <a:rPr lang="en-US" dirty="0" smtClean="0"/>
              <a:t>“Then through fourteen years I went up again to Jerusalem</a:t>
            </a:r>
            <a:r>
              <a:rPr lang="is-IS" dirty="0" smtClean="0"/>
              <a:t>…” (v1)</a:t>
            </a:r>
          </a:p>
          <a:p>
            <a:r>
              <a:rPr lang="is-IS" dirty="0" smtClean="0"/>
              <a:t>“It was because of a revelation (</a:t>
            </a:r>
            <a:r>
              <a:rPr lang="is-IS" i="1" dirty="0" smtClean="0"/>
              <a:t>apokalupsis</a:t>
            </a:r>
            <a:r>
              <a:rPr lang="is-IS" dirty="0" smtClean="0"/>
              <a:t>) that I went up” (v2)</a:t>
            </a:r>
          </a:p>
          <a:p>
            <a:pPr lvl="1"/>
            <a:r>
              <a:rPr lang="is-IS" dirty="0" smtClean="0"/>
              <a:t>What revelation caused his trip to Jerusalem?</a:t>
            </a:r>
          </a:p>
          <a:p>
            <a:r>
              <a:rPr lang="is-IS" dirty="0" smtClean="0"/>
              <a:t>“I submitted the gospel I preach among the Gentiles” (v2)</a:t>
            </a:r>
          </a:p>
          <a:p>
            <a:r>
              <a:rPr lang="is-IS" dirty="0" smtClean="0"/>
              <a:t>“...in private...” (v2)</a:t>
            </a:r>
          </a:p>
          <a:p>
            <a:endParaRPr lang="en-US" dirty="0"/>
          </a:p>
        </p:txBody>
      </p:sp>
    </p:spTree>
    <p:extLst>
      <p:ext uri="{BB962C8B-B14F-4D97-AF65-F5344CB8AC3E}">
        <p14:creationId xmlns:p14="http://schemas.microsoft.com/office/powerpoint/2010/main" val="1691191996"/>
      </p:ext>
    </p:extLst>
  </p:cSld>
  <p:clrMapOvr>
    <a:masterClrMapping/>
  </p:clrMapOvr>
</p:sld>
</file>

<file path=ppt/theme/theme1.xml><?xml version="1.0" encoding="utf-8"?>
<a:theme xmlns:a="http://schemas.openxmlformats.org/drawingml/2006/main" name="purple roll">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Galatians Purple">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alatians Purple" id="{6826A6B4-1F16-3041-9493-7B7AA5194E13}" vid="{DA62D189-22B8-4B4A-9B99-D6C9DBAF6A6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purple roll</Template>
  <TotalTime>2896</TotalTime>
  <Words>626</Words>
  <Application>Microsoft Macintosh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Apple Chancery</vt:lpstr>
      <vt:lpstr>Arial</vt:lpstr>
      <vt:lpstr>Beirut</vt:lpstr>
      <vt:lpstr>Calibri</vt:lpstr>
      <vt:lpstr>Calisto MT</vt:lpstr>
      <vt:lpstr>Helvetica</vt:lpstr>
      <vt:lpstr>purple roll</vt:lpstr>
      <vt:lpstr>Galatians Purple</vt:lpstr>
      <vt:lpstr>Galatians</vt:lpstr>
      <vt:lpstr>Review</vt:lpstr>
      <vt:lpstr>Outline</vt:lpstr>
      <vt:lpstr>1:13-14 Former Life in Judaism</vt:lpstr>
      <vt:lpstr>1:15-17 Arabia/Damascus</vt:lpstr>
      <vt:lpstr>1:15-17 Arabia/Damascus</vt:lpstr>
      <vt:lpstr>1:18-19 Jerusalem With Barnabas</vt:lpstr>
      <vt:lpstr>1:20-24 Antioch and surrounding regions for a year</vt:lpstr>
      <vt:lpstr>2:1-10 Mission to Jerusalem During the Famine</vt:lpstr>
      <vt:lpstr>2:1-10 Mission to Jerusalem During the Famine</vt:lpstr>
      <vt:lpstr>2:1-10 Mission to Jerusalem During the Famine</vt:lpstr>
      <vt:lpstr>2:1-10 Mission to Jerusalem During the Famine</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Galatians</dc:title>
  <dc:creator>meeeeeeewith7es@gmail.com</dc:creator>
  <cp:lastModifiedBy>meeeeeeewith7es@gmail.com</cp:lastModifiedBy>
  <cp:revision>14</cp:revision>
  <dcterms:created xsi:type="dcterms:W3CDTF">2017-05-13T17:00:25Z</dcterms:created>
  <dcterms:modified xsi:type="dcterms:W3CDTF">2017-05-22T12:05:29Z</dcterms:modified>
</cp:coreProperties>
</file>