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66"/>
    <p:restoredTop sz="94643"/>
  </p:normalViewPr>
  <p:slideViewPr>
    <p:cSldViewPr snapToGrid="0" snapToObjects="1">
      <p:cViewPr varScale="1">
        <p:scale>
          <a:sx n="52" d="100"/>
          <a:sy n="52" d="100"/>
        </p:scale>
        <p:origin x="21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5F686-CB34-CA45-9F1F-B321BB9891B8}" type="datetimeFigureOut">
              <a:rPr lang="en-US" smtClean="0"/>
              <a:t>6/4/17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BDA98-C65C-8B4F-9080-F9194E7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6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611686"/>
            <a:ext cx="10363200" cy="1470025"/>
          </a:xfrm>
        </p:spPr>
        <p:txBody>
          <a:bodyPr>
            <a:normAutofit/>
          </a:bodyPr>
          <a:lstStyle>
            <a:lvl1pPr>
              <a:defRPr sz="4800" b="1" i="0">
                <a:latin typeface="Beirut" charset="-78"/>
                <a:ea typeface="Beirut" charset="-78"/>
                <a:cs typeface="Beirut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4973" y="4228491"/>
            <a:ext cx="6018924" cy="1345398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9E75-A6BC-E543-87F5-FFF1A1D4E7A8}" type="datetimeFigureOut">
              <a:rPr lang="en-US" smtClean="0"/>
              <a:t>6/4/17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4163-E34C-5B4C-BA97-6FC592CE3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chemeClr val="bg1">
                <a:lumMod val="8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312141"/>
            <a:ext cx="10363200" cy="1470025"/>
          </a:xfrm>
        </p:spPr>
        <p:txBody>
          <a:bodyPr/>
          <a:lstStyle/>
          <a:p>
            <a:r>
              <a:rPr lang="en-US" dirty="0" smtClean="0"/>
              <a:t>Galatians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9397" y="3266794"/>
            <a:ext cx="6018924" cy="1345398"/>
          </a:xfrm>
        </p:spPr>
        <p:txBody>
          <a:bodyPr/>
          <a:lstStyle/>
          <a:p>
            <a:r>
              <a:rPr lang="en-US" dirty="0" smtClean="0"/>
              <a:t>3:1-14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586654" y="5975710"/>
            <a:ext cx="1689847" cy="83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6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By Stephen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Curto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For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Homegroup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June 4, 2017</a:t>
            </a:r>
            <a:endParaRPr lang="en-US" sz="1400" dirty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24283"/>
            <a:ext cx="759106" cy="7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3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Christ’s Actions (v13-14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“Christ redeemed us from the curse of the law by becoming a curse for us” (v13)</a:t>
            </a:r>
          </a:p>
          <a:p>
            <a:pPr lvl="1"/>
            <a:r>
              <a:rPr lang="en-US" dirty="0" smtClean="0"/>
              <a:t>Define redeemed.</a:t>
            </a:r>
          </a:p>
          <a:p>
            <a:pPr lvl="1"/>
            <a:r>
              <a:rPr lang="en-US" dirty="0" smtClean="0"/>
              <a:t>How did he redeem?</a:t>
            </a:r>
          </a:p>
          <a:p>
            <a:r>
              <a:rPr lang="en-US" dirty="0" smtClean="0"/>
              <a:t>“Cursed is everyone who is hanged on a tree” (v13)</a:t>
            </a:r>
          </a:p>
          <a:p>
            <a:pPr lvl="1"/>
            <a:r>
              <a:rPr lang="en-US" dirty="0" smtClean="0"/>
              <a:t>What verse is he quoting?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Christ’s Actions (v13-14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“So that</a:t>
            </a:r>
            <a:r>
              <a:rPr lang="is-IS" dirty="0"/>
              <a:t> </a:t>
            </a:r>
            <a:r>
              <a:rPr lang="is-IS" dirty="0" smtClean="0"/>
              <a:t>in Christ Jesus the blessing of Abraham might come to the Gentiles, so that we might receive the promised spirit through faith.”  (v14)</a:t>
            </a:r>
          </a:p>
          <a:p>
            <a:pPr lvl="1"/>
            <a:r>
              <a:rPr lang="en-US" dirty="0" smtClean="0"/>
              <a:t>To what blessing is he referring ? (cf. v8)</a:t>
            </a:r>
          </a:p>
          <a:p>
            <a:pPr lvl="1"/>
            <a:r>
              <a:rPr lang="en-US" dirty="0" smtClean="0"/>
              <a:t>Who is the “we”? Gentiles? Jews? Some other group?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 of Argument: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I can’t believe you’ve been led away from the true gospel.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The gospel I preached before is the ONLY gospel.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I didn’t get that gospel from any man, but from Jesus.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I even challenged Peter when he didn’t live out that gospel.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That true gospel is that a man is made righteous by FAITH not by works of the law.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Begun and Finished by Faith (v1-4)</a:t>
            </a:r>
          </a:p>
          <a:p>
            <a:r>
              <a:rPr lang="en-US" dirty="0" smtClean="0"/>
              <a:t>Sons of Abraham are  any Who Believe (v5-9)</a:t>
            </a:r>
          </a:p>
          <a:p>
            <a:r>
              <a:rPr lang="en-US" dirty="0" smtClean="0"/>
              <a:t>The </a:t>
            </a:r>
            <a:r>
              <a:rPr lang="en-US" dirty="0"/>
              <a:t>D</a:t>
            </a:r>
            <a:r>
              <a:rPr lang="en-US" dirty="0" smtClean="0"/>
              <a:t>ifference between Law and Faith (v10-12)</a:t>
            </a:r>
          </a:p>
          <a:p>
            <a:r>
              <a:rPr lang="en-US" dirty="0" smtClean="0"/>
              <a:t>The Effect of Christ’s Actions (v13-14)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Begun and Finished by Faith (v1-4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foolish Galatians!” (v1)</a:t>
            </a:r>
          </a:p>
          <a:p>
            <a:r>
              <a:rPr lang="en-US" dirty="0" smtClean="0"/>
              <a:t>“Did you receive the Spirit by works of the law or by hearing of faith?” (v2)</a:t>
            </a:r>
          </a:p>
          <a:p>
            <a:r>
              <a:rPr lang="en-US" dirty="0" smtClean="0"/>
              <a:t>“Having begun by the spirit, are you now finishing by the flesh?”  (v3)</a:t>
            </a:r>
          </a:p>
          <a:p>
            <a:pPr lvl="1"/>
            <a:r>
              <a:rPr lang="en-US" dirty="0" smtClean="0"/>
              <a:t>Why the change in terms (faith-spirit; law-flesh)?</a:t>
            </a:r>
          </a:p>
          <a:p>
            <a:pPr lvl="1"/>
            <a:r>
              <a:rPr lang="en-US" dirty="0" smtClean="0"/>
              <a:t>To what “beginning” and “finishing” is he referring?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Sons of Abraham are  any Who Believe (v5-9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72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“Does he who provides the spirit</a:t>
            </a:r>
            <a:r>
              <a:rPr lang="is-IS" dirty="0" smtClean="0"/>
              <a:t>…do it by works of law or by hearing of faith?” (v5)</a:t>
            </a:r>
          </a:p>
          <a:p>
            <a:pPr lvl="1"/>
            <a:r>
              <a:rPr lang="is-IS" dirty="0" smtClean="0"/>
              <a:t>Assumed answer: faith. Proof to follow.</a:t>
            </a:r>
          </a:p>
          <a:p>
            <a:r>
              <a:rPr lang="is-IS" dirty="0" smtClean="0"/>
              <a:t>”Just as Abraham faithed God and it was counted to him as righteousness.” (v6)</a:t>
            </a:r>
          </a:p>
          <a:p>
            <a:pPr lvl="1"/>
            <a:r>
              <a:rPr lang="is-IS" dirty="0" smtClean="0"/>
              <a:t>What did Abraham receive by faith?</a:t>
            </a:r>
          </a:p>
          <a:p>
            <a:pPr lvl="1"/>
            <a:r>
              <a:rPr lang="is-IS" dirty="0" smtClean="0"/>
              <a:t>What has paul been saying Christians receive by faith?</a:t>
            </a:r>
          </a:p>
          <a:p>
            <a:pPr lvl="1"/>
            <a:r>
              <a:rPr lang="is-IS" dirty="0" smtClean="0"/>
              <a:t>Are they the same? Are they different? </a:t>
            </a:r>
          </a:p>
          <a:p>
            <a:pPr lvl="1"/>
            <a:r>
              <a:rPr lang="is-IS" dirty="0" smtClean="0"/>
              <a:t>What verse is Paul quoting?</a:t>
            </a:r>
          </a:p>
        </p:txBody>
      </p:sp>
    </p:spTree>
    <p:extLst>
      <p:ext uri="{BB962C8B-B14F-4D97-AF65-F5344CB8AC3E}">
        <p14:creationId xmlns:p14="http://schemas.microsoft.com/office/powerpoint/2010/main" val="4698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Sons of Abraham are  any Who Believe (v5-9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25313"/>
          </a:xfrm>
        </p:spPr>
        <p:txBody>
          <a:bodyPr>
            <a:normAutofit/>
          </a:bodyPr>
          <a:lstStyle/>
          <a:p>
            <a:r>
              <a:rPr lang="is-IS" dirty="0" smtClean="0"/>
              <a:t>“Know then that those of faith , those are the sons of Abraham.” (v7)</a:t>
            </a:r>
          </a:p>
          <a:p>
            <a:pPr lvl="1"/>
            <a:r>
              <a:rPr lang="is-IS" dirty="0" smtClean="0"/>
              <a:t>What point is he setting up ? (cf. v8)</a:t>
            </a:r>
          </a:p>
          <a:p>
            <a:r>
              <a:rPr lang="is-IS" dirty="0" smtClean="0"/>
              <a:t>“seeing that God would righteousify the Gentiles by faith” (v8)</a:t>
            </a:r>
          </a:p>
          <a:p>
            <a:r>
              <a:rPr lang="en-US" dirty="0" smtClean="0"/>
              <a:t>“Preached the gospel beforehand to Abraham” (v8)</a:t>
            </a:r>
          </a:p>
          <a:p>
            <a:pPr lvl="1"/>
            <a:r>
              <a:rPr lang="en-US" dirty="0" smtClean="0"/>
              <a:t>What is the gospel?</a:t>
            </a:r>
          </a:p>
          <a:p>
            <a:pPr lvl="1"/>
            <a:r>
              <a:rPr lang="en-US" dirty="0" smtClean="0"/>
              <a:t>What verse is </a:t>
            </a:r>
            <a:r>
              <a:rPr lang="en-US" dirty="0"/>
              <a:t>P</a:t>
            </a:r>
            <a:r>
              <a:rPr lang="en-US" dirty="0" smtClean="0"/>
              <a:t>aul quoting?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Sons of Abraham are  any Who Believe (v5-9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25313"/>
          </a:xfrm>
        </p:spPr>
        <p:txBody>
          <a:bodyPr>
            <a:normAutofit/>
          </a:bodyPr>
          <a:lstStyle/>
          <a:p>
            <a:r>
              <a:rPr lang="en-US" dirty="0" smtClean="0"/>
              <a:t>“In  you all the nations will be blessed.” (v8)</a:t>
            </a:r>
          </a:p>
          <a:p>
            <a:pPr lvl="1"/>
            <a:r>
              <a:rPr lang="en-US" dirty="0" smtClean="0"/>
              <a:t>How did that happen?</a:t>
            </a:r>
          </a:p>
          <a:p>
            <a:pPr lvl="1"/>
            <a:r>
              <a:rPr lang="en-US" dirty="0" smtClean="0"/>
              <a:t>What verse is </a:t>
            </a:r>
            <a:r>
              <a:rPr lang="en-US" dirty="0"/>
              <a:t>P</a:t>
            </a:r>
            <a:r>
              <a:rPr lang="en-US" dirty="0" smtClean="0"/>
              <a:t>aul quoting?</a:t>
            </a:r>
          </a:p>
          <a:p>
            <a:r>
              <a:rPr lang="en-US" dirty="0" smtClean="0"/>
              <a:t>“Those of faith are blessed, along with the </a:t>
            </a:r>
            <a:r>
              <a:rPr lang="en-US" dirty="0" err="1" smtClean="0"/>
              <a:t>faithing</a:t>
            </a:r>
            <a:r>
              <a:rPr lang="en-US" dirty="0" smtClean="0"/>
              <a:t> Abraham.” (v9)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 between Law and Faith (v10-12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“As many as are of the works of law are under a curse” (v10)</a:t>
            </a:r>
          </a:p>
          <a:p>
            <a:pPr lvl="1"/>
            <a:r>
              <a:rPr lang="en-US" dirty="0" smtClean="0"/>
              <a:t>What’s the equation he just drew? </a:t>
            </a:r>
          </a:p>
          <a:p>
            <a:r>
              <a:rPr lang="en-US" dirty="0" smtClean="0"/>
              <a:t>“cursed is everyone who does not abide by all things written in the book of the law , to do them.” (v10)</a:t>
            </a:r>
          </a:p>
          <a:p>
            <a:pPr lvl="1"/>
            <a:r>
              <a:rPr lang="en-US" dirty="0" smtClean="0"/>
              <a:t>Support for his previous assertion.</a:t>
            </a:r>
          </a:p>
          <a:p>
            <a:pPr lvl="1"/>
            <a:r>
              <a:rPr lang="en-US" dirty="0" smtClean="0"/>
              <a:t>What verse is he quoting? From where does this verse come?</a:t>
            </a:r>
          </a:p>
        </p:txBody>
      </p:sp>
    </p:spTree>
    <p:extLst>
      <p:ext uri="{BB962C8B-B14F-4D97-AF65-F5344CB8AC3E}">
        <p14:creationId xmlns:p14="http://schemas.microsoft.com/office/powerpoint/2010/main" val="7978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 between Law and Faith (v10-12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8307"/>
          </a:xfrm>
        </p:spPr>
        <p:txBody>
          <a:bodyPr>
            <a:normAutofit/>
          </a:bodyPr>
          <a:lstStyle/>
          <a:p>
            <a:r>
              <a:rPr lang="en-US" dirty="0" smtClean="0"/>
              <a:t>“No one is </a:t>
            </a:r>
            <a:r>
              <a:rPr lang="en-US" dirty="0" err="1" smtClean="0"/>
              <a:t>righteousified</a:t>
            </a:r>
            <a:r>
              <a:rPr lang="en-US" dirty="0" smtClean="0"/>
              <a:t> before God by the law” (v11)</a:t>
            </a:r>
          </a:p>
          <a:p>
            <a:pPr lvl="1"/>
            <a:r>
              <a:rPr lang="en-US" dirty="0" smtClean="0"/>
              <a:t>What kind of ”</a:t>
            </a:r>
            <a:r>
              <a:rPr lang="en-US" dirty="0" err="1" smtClean="0"/>
              <a:t>righteousified</a:t>
            </a:r>
            <a:r>
              <a:rPr lang="en-US" dirty="0" smtClean="0"/>
              <a:t>-ness” is he talking about?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The righteous </a:t>
            </a:r>
            <a:r>
              <a:rPr lang="en-US" dirty="0" smtClean="0"/>
              <a:t>by faith will live.” (v11)</a:t>
            </a:r>
          </a:p>
          <a:p>
            <a:pPr lvl="1"/>
            <a:r>
              <a:rPr lang="en-US" dirty="0" smtClean="0"/>
              <a:t>What verse is he quoting?</a:t>
            </a:r>
          </a:p>
          <a:p>
            <a:pPr lvl="1"/>
            <a:r>
              <a:rPr lang="en-US" dirty="0" smtClean="0"/>
              <a:t>What kind of “living” is he talking about?</a:t>
            </a:r>
          </a:p>
          <a:p>
            <a:r>
              <a:rPr lang="en-US" dirty="0" smtClean="0"/>
              <a:t>“But law is not of faith, but the one who does them will live by them.” (v12)</a:t>
            </a:r>
          </a:p>
          <a:p>
            <a:pPr lvl="1"/>
            <a:r>
              <a:rPr lang="en-US" dirty="0" smtClean="0"/>
              <a:t>What verse is he quoting?</a:t>
            </a:r>
          </a:p>
        </p:txBody>
      </p:sp>
    </p:spTree>
    <p:extLst>
      <p:ext uri="{BB962C8B-B14F-4D97-AF65-F5344CB8AC3E}">
        <p14:creationId xmlns:p14="http://schemas.microsoft.com/office/powerpoint/2010/main" val="15781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atians Purpl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alatians Purple" id="{6826A6B4-1F16-3041-9493-7B7AA5194E13}" vid="{DA62D189-22B8-4B4A-9B99-D6C9DBAF6A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 Purple</Template>
  <TotalTime>173</TotalTime>
  <Words>701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Beirut</vt:lpstr>
      <vt:lpstr>Calibri</vt:lpstr>
      <vt:lpstr>Calisto MT</vt:lpstr>
      <vt:lpstr>Helvetica</vt:lpstr>
      <vt:lpstr>Arial</vt:lpstr>
      <vt:lpstr>Galatians Purple</vt:lpstr>
      <vt:lpstr>Galatians</vt:lpstr>
      <vt:lpstr>Review</vt:lpstr>
      <vt:lpstr>Outline</vt:lpstr>
      <vt:lpstr>Begun and Finished by Faith (v1-4)</vt:lpstr>
      <vt:lpstr>Sons of Abraham are  any Who Believe (v5-9)</vt:lpstr>
      <vt:lpstr>Sons of Abraham are  any Who Believe (v5-9)</vt:lpstr>
      <vt:lpstr>Sons of Abraham are  any Who Believe (v5-9)</vt:lpstr>
      <vt:lpstr>The Difference between Law and Faith (v10-12)</vt:lpstr>
      <vt:lpstr>The Difference between Law and Faith (v10-12)</vt:lpstr>
      <vt:lpstr>The Effect of Christ’s Actions (v13-14)</vt:lpstr>
      <vt:lpstr>The Effect of Christ’s Actions (v13-14)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meeeeeeewith7es@gmail.com</dc:creator>
  <cp:lastModifiedBy>meeeeeeewith7es@gmail.com</cp:lastModifiedBy>
  <cp:revision>10</cp:revision>
  <dcterms:created xsi:type="dcterms:W3CDTF">2017-06-04T14:57:51Z</dcterms:created>
  <dcterms:modified xsi:type="dcterms:W3CDTF">2017-06-04T21:51:31Z</dcterms:modified>
</cp:coreProperties>
</file>