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7" r:id="rId6"/>
    <p:sldId id="269" r:id="rId7"/>
    <p:sldId id="268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0"/>
    <p:restoredTop sz="94701"/>
  </p:normalViewPr>
  <p:slideViewPr>
    <p:cSldViewPr snapToGrid="0" snapToObjects="1">
      <p:cViewPr varScale="1">
        <p:scale>
          <a:sx n="64" d="100"/>
          <a:sy n="64" d="100"/>
        </p:scale>
        <p:origin x="19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F4E80-C6EF-CD43-93CF-3DD40B8034B5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AA0F0-71CD-2E4E-9A24-CFEAA29D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454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4100992"/>
            <a:ext cx="6629400" cy="952709"/>
          </a:xfrm>
        </p:spPr>
        <p:txBody>
          <a:bodyPr lIns="91440" tIns="91440" rIns="9144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6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5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E93A">
              <a:alpha val="91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E93A">
              <a:alpha val="66000"/>
            </a:srgbClr>
          </a:solidFill>
        </p:spPr>
        <p:txBody>
          <a:bodyPr vert="horz" lIns="274320" tIns="274320" rIns="18288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F0C8-A858-1D4A-A4E4-6064CC244848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3032D-7C0F-D342-BD69-A5840B0B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Light" charset="0"/>
          <a:ea typeface="Copperplate Gothic Light" charset="0"/>
          <a:cs typeface="Copperplate Gothic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Hamartiology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“Words About Sin”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586654" y="5975710"/>
            <a:ext cx="1689847" cy="833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ln w="3175">
                  <a:solidFill>
                    <a:schemeClr val="tx1"/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12700" dist="38100" dir="2700000" algn="tl" rotWithShape="0">
                    <a:srgbClr val="000000">
                      <a:alpha val="98000"/>
                    </a:srgbClr>
                  </a:outerShdw>
                </a:effectLst>
                <a:latin typeface="Helvetica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By Stephen </a:t>
            </a:r>
            <a:r>
              <a:rPr lang="en-US" sz="1400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Curto</a:t>
            </a:r>
            <a:endParaRPr lang="en-US" sz="1400" dirty="0" smtClean="0">
              <a:ln w="3175">
                <a:noFill/>
              </a:ln>
              <a:solidFill>
                <a:schemeClr val="tx1"/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For </a:t>
            </a:r>
            <a:r>
              <a:rPr lang="en-US" sz="1400" dirty="0" err="1" smtClean="0">
                <a:ln w="3175">
                  <a:noFill/>
                </a:ln>
                <a:solidFill>
                  <a:schemeClr val="tx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Homegroup</a:t>
            </a:r>
            <a:endParaRPr lang="en-US" sz="1400" dirty="0" smtClean="0">
              <a:ln w="3175">
                <a:noFill/>
              </a:ln>
              <a:solidFill>
                <a:schemeClr val="tx1"/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1400" smtClean="0">
                <a:ln w="3175">
                  <a:noFill/>
                </a:ln>
                <a:solidFill>
                  <a:schemeClr val="tx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Feb 26, </a:t>
            </a:r>
            <a:r>
              <a:rPr lang="en-US" sz="140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venir Book" charset="0"/>
                <a:ea typeface="Avenir Book" charset="0"/>
                <a:cs typeface="Avenir Book" charset="0"/>
              </a:rPr>
              <a:t>2017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effectLst/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024283"/>
            <a:ext cx="759106" cy="7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Inheritance</a:t>
            </a:r>
          </a:p>
          <a:p>
            <a:r>
              <a:rPr lang="en-US" dirty="0" smtClean="0"/>
              <a:t>Penalty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 is any fed desire in a human that is contrary to the prescriptive will of God. </a:t>
            </a:r>
            <a:r>
              <a:rPr lang="en-US" i="1" dirty="0" smtClean="0"/>
              <a:t>Stephen’s Definition</a:t>
            </a:r>
            <a:endParaRPr lang="en-US" dirty="0" smtClean="0"/>
          </a:p>
          <a:p>
            <a:r>
              <a:rPr lang="en-US" dirty="0"/>
              <a:t>“Sin may be defined ultimately as anything in the creature which does not express, or which is contrary to, the holy character of the Creator</a:t>
            </a:r>
            <a:r>
              <a:rPr lang="en-US" dirty="0" smtClean="0"/>
              <a:t>.” </a:t>
            </a:r>
            <a:r>
              <a:rPr lang="en-US" i="1" dirty="0" smtClean="0"/>
              <a:t>Oliver </a:t>
            </a:r>
            <a:r>
              <a:rPr lang="en-US" i="1" dirty="0" err="1" smtClean="0"/>
              <a:t>Buswell</a:t>
            </a:r>
            <a:endParaRPr lang="en-US" i="1" dirty="0" smtClean="0"/>
          </a:p>
          <a:p>
            <a:r>
              <a:rPr lang="en-US" dirty="0"/>
              <a:t>Missing the mark and hitting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Rebellion against God</a:t>
            </a:r>
          </a:p>
          <a:p>
            <a:r>
              <a:rPr lang="en-US" dirty="0" smtClean="0"/>
              <a:t>Other Synonyms?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30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consequence of what Adam did relative to us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Gen </a:t>
            </a:r>
            <a:r>
              <a:rPr lang="en-US" dirty="0" smtClean="0"/>
              <a:t>5:3</a:t>
            </a:r>
          </a:p>
          <a:p>
            <a:r>
              <a:rPr lang="en-US" dirty="0" smtClean="0"/>
              <a:t>In what sense did Adam represent us?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Cor</a:t>
            </a:r>
            <a:r>
              <a:rPr lang="en-US" dirty="0" smtClean="0"/>
              <a:t> 15:22</a:t>
            </a:r>
          </a:p>
          <a:p>
            <a:r>
              <a:rPr lang="en-US" dirty="0" smtClean="0"/>
              <a:t>Manner of Participation:</a:t>
            </a:r>
          </a:p>
          <a:p>
            <a:pPr lvl="1"/>
            <a:r>
              <a:rPr lang="en-US" dirty="0" err="1" smtClean="0"/>
              <a:t>Representationalism</a:t>
            </a:r>
            <a:r>
              <a:rPr lang="en-US" dirty="0" smtClean="0"/>
              <a:t> </a:t>
            </a:r>
            <a:r>
              <a:rPr lang="en-US" dirty="0" smtClean="0"/>
              <a:t>(non-participatory)</a:t>
            </a:r>
          </a:p>
          <a:p>
            <a:pPr lvl="1"/>
            <a:r>
              <a:rPr lang="en-US" dirty="0" err="1" smtClean="0"/>
              <a:t>Seminalism</a:t>
            </a:r>
            <a:r>
              <a:rPr lang="en-US" dirty="0" smtClean="0"/>
              <a:t> (Participatory)</a:t>
            </a:r>
          </a:p>
        </p:txBody>
      </p:sp>
    </p:spTree>
    <p:extLst>
      <p:ext uri="{BB962C8B-B14F-4D97-AF65-F5344CB8AC3E}">
        <p14:creationId xmlns:p14="http://schemas.microsoft.com/office/powerpoint/2010/main" val="2747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Pelagianism</a:t>
            </a:r>
            <a:r>
              <a:rPr lang="en-US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sin does not corrupt man’s mind, emotion, will.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Man is spiritually alive.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Basic Justification: God will not ask us to do what we cannot do.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Basic Theology: total ability, denial of depravity/original sin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You become a sinner when you commit your first sin.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505" y="0"/>
            <a:ext cx="222359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Augustinianism: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sin corrupts every facet of man.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Man is spiritually dead.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Basic Justification: Biblical texts. (Rom 3:23, </a:t>
            </a:r>
            <a:r>
              <a:rPr lang="en-US" dirty="0" err="1" smtClean="0"/>
              <a:t>Jer</a:t>
            </a:r>
            <a:r>
              <a:rPr lang="en-US" dirty="0" smtClean="0"/>
              <a:t> 17:9)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Basic Theology: total inability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You are born a sinner.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971" y="0"/>
            <a:ext cx="2145029" cy="3227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317006" y="1083242"/>
            <a:ext cx="3227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“St Augustine” by Peter Paul Rubens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0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4935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“What’s the difference between a believers sin and an unbelievers sin? The answer is </a:t>
            </a:r>
            <a:r>
              <a:rPr lang="en-US" dirty="0" err="1" smtClean="0"/>
              <a:t>habituality</a:t>
            </a:r>
            <a:r>
              <a:rPr lang="en-US" dirty="0" smtClean="0"/>
              <a:t>, </a:t>
            </a:r>
            <a:r>
              <a:rPr lang="en-US" dirty="0" err="1" smtClean="0"/>
              <a:t>perpetuality</a:t>
            </a:r>
            <a:r>
              <a:rPr lang="en-US" dirty="0" smtClean="0"/>
              <a:t>, and remorse. Not the kind of action.” </a:t>
            </a:r>
            <a:r>
              <a:rPr lang="en-US" i="1" dirty="0" smtClean="0"/>
              <a:t>John Hannah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253" y="2321112"/>
            <a:ext cx="3360364" cy="336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Death</a:t>
            </a:r>
          </a:p>
          <a:p>
            <a:r>
              <a:rPr lang="en-US" dirty="0" smtClean="0"/>
              <a:t>Genesis 2:16-17</a:t>
            </a:r>
          </a:p>
          <a:p>
            <a:r>
              <a:rPr lang="en-US" dirty="0" smtClean="0"/>
              <a:t>Romans 6:23</a:t>
            </a:r>
          </a:p>
          <a:p>
            <a:r>
              <a:rPr lang="en-US" dirty="0" smtClean="0"/>
              <a:t>What is meant by “death”?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576" y="0"/>
            <a:ext cx="4083424" cy="2450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654" y="2450054"/>
            <a:ext cx="2805346" cy="4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268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Avenir Book</vt:lpstr>
      <vt:lpstr>Calibri</vt:lpstr>
      <vt:lpstr>Copperplate Gothic Light</vt:lpstr>
      <vt:lpstr>Arial</vt:lpstr>
      <vt:lpstr>Office Theme</vt:lpstr>
      <vt:lpstr>Hamartiology</vt:lpstr>
      <vt:lpstr>Outline</vt:lpstr>
      <vt:lpstr>Definition</vt:lpstr>
      <vt:lpstr>Inheritance</vt:lpstr>
      <vt:lpstr>Inheritance</vt:lpstr>
      <vt:lpstr>Inheritance</vt:lpstr>
      <vt:lpstr>Inheritance</vt:lpstr>
      <vt:lpstr>Penalty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Hamartiology</dc:title>
  <dc:creator>meeeeeeewith7es@gmail.com</dc:creator>
  <cp:lastModifiedBy>meeeeeeewith7es@gmail.com</cp:lastModifiedBy>
  <cp:revision>21</cp:revision>
  <dcterms:created xsi:type="dcterms:W3CDTF">2016-12-21T03:01:57Z</dcterms:created>
  <dcterms:modified xsi:type="dcterms:W3CDTF">2017-03-05T22:12:17Z</dcterms:modified>
</cp:coreProperties>
</file>