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79" r:id="rId12"/>
    <p:sldId id="265" r:id="rId13"/>
    <p:sldId id="269" r:id="rId14"/>
    <p:sldId id="271" r:id="rId15"/>
    <p:sldId id="272" r:id="rId16"/>
    <p:sldId id="270" r:id="rId17"/>
    <p:sldId id="278" r:id="rId18"/>
    <p:sldId id="267" r:id="rId19"/>
    <p:sldId id="275" r:id="rId20"/>
    <p:sldId id="268" r:id="rId21"/>
    <p:sldId id="286" r:id="rId22"/>
    <p:sldId id="273" r:id="rId23"/>
    <p:sldId id="274" r:id="rId24"/>
    <p:sldId id="287" r:id="rId25"/>
    <p:sldId id="282" r:id="rId26"/>
    <p:sldId id="285" r:id="rId27"/>
    <p:sldId id="276" r:id="rId28"/>
    <p:sldId id="280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89"/>
    <a:srgbClr val="94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5"/>
    <p:restoredTop sz="94675"/>
  </p:normalViewPr>
  <p:slideViewPr>
    <p:cSldViewPr snapToGrid="0" snapToObjects="1">
      <p:cViewPr>
        <p:scale>
          <a:sx n="71" d="100"/>
          <a:sy n="71" d="100"/>
        </p:scale>
        <p:origin x="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9335-2A40-CB44-9BA5-C67F7134858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4E82B-7E44-FC46-95A0-94D9B62A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9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6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6B6A-C782-C04F-91EB-96A291F9380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EA19-A65A-9E41-AB38-C41DE59E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8FD89"/>
          </a:solidFill>
          <a:effectLst>
            <a:outerShdw blurRad="25400" dist="76200" dir="2700000" algn="tl" rotWithShape="0">
              <a:prstClr val="black"/>
            </a:outerShdw>
          </a:effectLst>
          <a:latin typeface="Century Schoolbook" charset="0"/>
          <a:ea typeface="Century Schoolbook" charset="0"/>
          <a:cs typeface="Century School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rgbClr val="F8FD89"/>
          </a:solidFill>
          <a:effectLst>
            <a:outerShdw dist="50800" dir="2700000" algn="tl" rotWithShape="0">
              <a:prstClr val="black"/>
            </a:outerShdw>
          </a:effectLst>
          <a:latin typeface="Goudy Old Style" charset="0"/>
          <a:ea typeface="Goudy Old Style" charset="0"/>
          <a:cs typeface="Goudy Old Styl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rgbClr val="F8FD89"/>
          </a:solidFill>
          <a:effectLst>
            <a:outerShdw dist="50800" dir="2700000" algn="tl" rotWithShape="0">
              <a:prstClr val="black"/>
            </a:outerShdw>
          </a:effectLst>
          <a:latin typeface="Goudy Old Style" charset="0"/>
          <a:ea typeface="Goudy Old Style" charset="0"/>
          <a:cs typeface="Goudy Old Styl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rgbClr val="F8FD89"/>
          </a:solidFill>
          <a:effectLst>
            <a:outerShdw dist="50800" dir="2700000" algn="tl" rotWithShape="0">
              <a:prstClr val="black"/>
            </a:outerShdw>
          </a:effectLst>
          <a:latin typeface="Goudy Old Style" charset="0"/>
          <a:ea typeface="Goudy Old Style" charset="0"/>
          <a:cs typeface="Goudy Old Styl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F8FD89"/>
          </a:solidFill>
          <a:effectLst>
            <a:outerShdw dist="50800" dir="2700000" algn="tl" rotWithShape="0">
              <a:prstClr val="black"/>
            </a:outerShdw>
          </a:effectLst>
          <a:latin typeface="Goudy Old Style" charset="0"/>
          <a:ea typeface="Goudy Old Style" charset="0"/>
          <a:cs typeface="Goudy Old Styl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F8FD89"/>
          </a:solidFill>
          <a:effectLst>
            <a:outerShdw dist="50800" dir="2700000" algn="tl" rotWithShape="0">
              <a:prstClr val="black"/>
            </a:outerShdw>
          </a:effectLst>
          <a:latin typeface="Goudy Old Style" charset="0"/>
          <a:ea typeface="Goudy Old Style" charset="0"/>
          <a:cs typeface="Goudy Old Styl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jqiU5FgsY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REkk9SCRn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etflix.com/watch/70207020?trackId=14170289&amp;tctx=0,3,1cea89c3-61ec-46cf-9eb7-03f34972de52-13465620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Watch a Movie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56552" y="6110548"/>
            <a:ext cx="1637202" cy="785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Curto</a:t>
            </a:r>
            <a:endParaRPr lang="en-US" sz="1200" dirty="0" smtClean="0">
              <a:ln w="3175">
                <a:noFill/>
              </a:ln>
              <a:solidFill>
                <a:srgbClr val="F8FD89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rgbClr val="F8FD89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October 8</a:t>
            </a:r>
            <a:r>
              <a:rPr lang="en-US" sz="1200" dirty="0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, </a:t>
            </a:r>
            <a:r>
              <a:rPr lang="en-US" sz="1200" dirty="0" smtClean="0">
                <a:ln w="3175">
                  <a:noFill/>
                </a:ln>
                <a:solidFill>
                  <a:srgbClr val="F8FD89"/>
                </a:solidFill>
                <a:effectLst/>
              </a:rPr>
              <a:t>2017</a:t>
            </a:r>
            <a:endParaRPr lang="en-US" sz="1200" dirty="0">
              <a:ln w="3175">
                <a:noFill/>
              </a:ln>
              <a:solidFill>
                <a:srgbClr val="F8FD89"/>
              </a:solidFill>
              <a:effectLst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components are always present</a:t>
            </a:r>
          </a:p>
          <a:p>
            <a:pPr lvl="1"/>
            <a:r>
              <a:rPr lang="en-US" dirty="0" smtClean="0"/>
              <a:t>writer, director, cameras, message/meaning</a:t>
            </a:r>
          </a:p>
          <a:p>
            <a:r>
              <a:rPr lang="en-US" dirty="0" smtClean="0"/>
              <a:t>A thinking Christian takes note of the components of a movie he/she watches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61" y1="44118" x2="19661" y2="44118"/>
                        <a14:foregroundMark x1="72712" y1="12941" x2="72712" y2="1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4" y="0"/>
            <a:ext cx="3625516" cy="20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96953" cy="4351338"/>
          </a:xfrm>
        </p:spPr>
        <p:txBody>
          <a:bodyPr/>
          <a:lstStyle/>
          <a:p>
            <a:r>
              <a:rPr lang="en-US" dirty="0" smtClean="0"/>
              <a:t>What is the point/main idea/message of this movie?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the point in one single sentence.</a:t>
            </a:r>
          </a:p>
          <a:p>
            <a:pPr lvl="1"/>
            <a:r>
              <a:rPr lang="en-US" dirty="0" smtClean="0"/>
              <a:t> Try to be objective and put yourself in the place of the creator.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Further questions to help you answer that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770" y="1798262"/>
            <a:ext cx="4311230" cy="3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this movie made? </a:t>
            </a:r>
          </a:p>
          <a:p>
            <a:r>
              <a:rPr lang="en-US" dirty="0" smtClean="0"/>
              <a:t>What is this movie saying about the world, morality, reality</a:t>
            </a:r>
            <a:r>
              <a:rPr lang="is-IS" dirty="0" smtClean="0"/>
              <a:t>…?</a:t>
            </a:r>
          </a:p>
          <a:p>
            <a:r>
              <a:rPr lang="is-IS" dirty="0" smtClean="0"/>
              <a:t>Does this movie match form and function?</a:t>
            </a:r>
          </a:p>
          <a:p>
            <a:r>
              <a:rPr lang="en-US" dirty="0" smtClean="0"/>
              <a:t>Does this movie reflect reality? (And should 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6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this movie made?</a:t>
            </a:r>
          </a:p>
          <a:p>
            <a:pPr lvl="1"/>
            <a:r>
              <a:rPr lang="en-US" dirty="0" smtClean="0"/>
              <a:t>To inform? To inspire? To entertain? To lament? </a:t>
            </a:r>
          </a:p>
          <a:p>
            <a:r>
              <a:rPr lang="en-US" dirty="0" smtClean="0"/>
              <a:t>What is this movie saying about the world, morality, reality</a:t>
            </a:r>
            <a:r>
              <a:rPr lang="is-IS" dirty="0" smtClean="0"/>
              <a:t>…?</a:t>
            </a:r>
          </a:p>
          <a:p>
            <a:r>
              <a:rPr lang="is-IS" dirty="0" smtClean="0"/>
              <a:t>Does this movie match form and function?</a:t>
            </a:r>
          </a:p>
          <a:p>
            <a:r>
              <a:rPr lang="en-US" dirty="0" smtClean="0"/>
              <a:t>Does this movie reflect reality? (And should 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was this movie made? </a:t>
            </a:r>
          </a:p>
          <a:p>
            <a:r>
              <a:rPr lang="en-US" dirty="0" smtClean="0"/>
              <a:t>What is this movie saying about the world, morality, reality</a:t>
            </a:r>
            <a:r>
              <a:rPr lang="is-IS" dirty="0" smtClean="0"/>
              <a:t>…?</a:t>
            </a:r>
          </a:p>
          <a:p>
            <a:pPr lvl="1"/>
            <a:r>
              <a:rPr lang="is-IS" dirty="0" smtClean="0"/>
              <a:t>What is the worldview of the makers?</a:t>
            </a:r>
          </a:p>
          <a:p>
            <a:pPr lvl="1"/>
            <a:r>
              <a:rPr lang="is-IS" dirty="0" smtClean="0"/>
              <a:t>Is its statement/message true?</a:t>
            </a:r>
          </a:p>
          <a:p>
            <a:r>
              <a:rPr lang="is-IS" dirty="0" smtClean="0"/>
              <a:t>Does this movie match form and function?</a:t>
            </a:r>
          </a:p>
          <a:p>
            <a:r>
              <a:rPr lang="en-US" dirty="0" smtClean="0"/>
              <a:t>Does this movie reflect reality? (And should 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8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Why was this movie made? </a:t>
            </a:r>
          </a:p>
          <a:p>
            <a:r>
              <a:rPr lang="en-US" dirty="0" smtClean="0"/>
              <a:t>What is this movie saying about the world, morality, reality</a:t>
            </a:r>
            <a:r>
              <a:rPr lang="is-IS" dirty="0" smtClean="0"/>
              <a:t>…?</a:t>
            </a:r>
          </a:p>
          <a:p>
            <a:r>
              <a:rPr lang="is-IS" dirty="0" smtClean="0"/>
              <a:t>Does this movie match form and function?</a:t>
            </a:r>
          </a:p>
          <a:p>
            <a:pPr lvl="1"/>
            <a:r>
              <a:rPr lang="is-IS" dirty="0" smtClean="0"/>
              <a:t>Do its components facilitate its message? </a:t>
            </a:r>
          </a:p>
          <a:p>
            <a:pPr lvl="1"/>
            <a:r>
              <a:rPr lang="is-IS" dirty="0" smtClean="0"/>
              <a:t>e.g. a horror movie making a statement about the nature of evil vs. a pixar movie about the Holocaust</a:t>
            </a:r>
          </a:p>
          <a:p>
            <a:r>
              <a:rPr lang="en-US" dirty="0" smtClean="0"/>
              <a:t>Does this movie reflect reality? (And should 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was this movie made? </a:t>
            </a:r>
          </a:p>
          <a:p>
            <a:r>
              <a:rPr lang="en-US" dirty="0" smtClean="0"/>
              <a:t>What is this movie saying about the world, morality, reality</a:t>
            </a:r>
            <a:r>
              <a:rPr lang="is-IS" dirty="0" smtClean="0"/>
              <a:t>…?</a:t>
            </a:r>
          </a:p>
          <a:p>
            <a:r>
              <a:rPr lang="is-IS" dirty="0" smtClean="0"/>
              <a:t>Does this movie match form and function?</a:t>
            </a:r>
          </a:p>
          <a:p>
            <a:r>
              <a:rPr lang="en-US" dirty="0" smtClean="0"/>
              <a:t>Does this movie reflect reality? (And should it?)</a:t>
            </a:r>
          </a:p>
          <a:p>
            <a:pPr lvl="1"/>
            <a:r>
              <a:rPr lang="en-US" dirty="0" smtClean="0"/>
              <a:t>Are these characters true to real life? </a:t>
            </a:r>
          </a:p>
          <a:p>
            <a:pPr lvl="1"/>
            <a:r>
              <a:rPr lang="en-US" dirty="0" smtClean="0"/>
              <a:t>Are these characters unrealistic for a purpose (</a:t>
            </a:r>
            <a:r>
              <a:rPr lang="en-US" dirty="0" err="1" smtClean="0"/>
              <a:t>e.g.Avengers</a:t>
            </a:r>
            <a:r>
              <a:rPr lang="en-US" dirty="0" smtClean="0"/>
              <a:t>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of Any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methods do the makers use to argue their case?</a:t>
            </a:r>
          </a:p>
          <a:p>
            <a:pPr lvl="1"/>
            <a:r>
              <a:rPr lang="en-US" dirty="0" smtClean="0"/>
              <a:t>Pathos, Ethos, Logos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usic, pictures, characters</a:t>
            </a:r>
          </a:p>
          <a:p>
            <a:pPr lvl="1"/>
            <a:r>
              <a:rPr lang="en-US" dirty="0" smtClean="0"/>
              <a:t>lighting, sound, camera angles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2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short films. Answer the following questions for each:</a:t>
            </a:r>
          </a:p>
          <a:p>
            <a:r>
              <a:rPr lang="en-US" dirty="0" smtClean="0"/>
              <a:t>In one sentence, what is the creator’s message/point?</a:t>
            </a:r>
          </a:p>
          <a:p>
            <a:r>
              <a:rPr lang="en-US" dirty="0" smtClean="0"/>
              <a:t>In a few sentences, what is the creator’s worldview? </a:t>
            </a:r>
          </a:p>
          <a:p>
            <a:r>
              <a:rPr lang="en-US" dirty="0" smtClean="0"/>
              <a:t>Does the form match the function? </a:t>
            </a:r>
          </a:p>
          <a:p>
            <a:r>
              <a:rPr lang="en-US" dirty="0" smtClean="0"/>
              <a:t>What is the biblical analysis/response to this film?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674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“The Present” </a:t>
            </a:r>
            <a:br>
              <a:rPr lang="en-US" dirty="0" smtClean="0"/>
            </a:br>
            <a:r>
              <a:rPr lang="en-US" dirty="0" smtClean="0"/>
              <a:t>a short film produced by Jacob Frey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Worldview Overview</a:t>
            </a:r>
          </a:p>
          <a:p>
            <a:r>
              <a:rPr lang="en-US" dirty="0" smtClean="0"/>
              <a:t>Components of a Movie</a:t>
            </a:r>
          </a:p>
          <a:p>
            <a:r>
              <a:rPr lang="en-US" dirty="0" smtClean="0"/>
              <a:t>Questions to Ask of Any Movie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83" y="1709831"/>
            <a:ext cx="10515600" cy="1325563"/>
          </a:xfrm>
        </p:spPr>
        <p:txBody>
          <a:bodyPr/>
          <a:lstStyle/>
          <a:p>
            <a:r>
              <a:rPr lang="en-US" dirty="0" smtClean="0"/>
              <a:t>Click the link below to watch the film on </a:t>
            </a: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3170331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www.youtube.com/watch?v=WjqiU5FgsYc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sentence, what is the creator’s message/point?</a:t>
            </a:r>
          </a:p>
          <a:p>
            <a:r>
              <a:rPr lang="en-US" dirty="0"/>
              <a:t>In a few sentences, what is the creator’s worldview? </a:t>
            </a:r>
          </a:p>
          <a:p>
            <a:r>
              <a:rPr lang="en-US" dirty="0"/>
              <a:t>Does the form match the function? </a:t>
            </a:r>
          </a:p>
          <a:p>
            <a:r>
              <a:rPr lang="en-US" dirty="0"/>
              <a:t>What is the biblical analysis/response to this film?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0472"/>
            <a:ext cx="10515600" cy="27630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“In a Heartbeat” </a:t>
            </a:r>
            <a:br>
              <a:rPr lang="en-US" dirty="0" smtClean="0"/>
            </a:br>
            <a:r>
              <a:rPr lang="en-US" dirty="0" smtClean="0"/>
              <a:t>a short film by </a:t>
            </a:r>
            <a:br>
              <a:rPr lang="en-US" dirty="0" smtClean="0"/>
            </a:br>
            <a:r>
              <a:rPr lang="en-US" dirty="0" smtClean="0"/>
              <a:t>Beth Davis and Esteban Bravo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94" y="2122208"/>
            <a:ext cx="10515600" cy="1325563"/>
          </a:xfrm>
        </p:spPr>
        <p:txBody>
          <a:bodyPr/>
          <a:lstStyle/>
          <a:p>
            <a:r>
              <a:rPr lang="en-US" dirty="0"/>
              <a:t>Click the link below to watch the film on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94" y="3582708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www.youtube.com/watch?v=2REkk9SCRn0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sentence, what is the creator’s message/point?</a:t>
            </a:r>
          </a:p>
          <a:p>
            <a:r>
              <a:rPr lang="en-US" dirty="0"/>
              <a:t>In a few sentences, what is the creator’s worldview? </a:t>
            </a:r>
          </a:p>
          <a:p>
            <a:r>
              <a:rPr lang="en-US" dirty="0"/>
              <a:t>Does the form match the function? </a:t>
            </a:r>
          </a:p>
          <a:p>
            <a:r>
              <a:rPr lang="en-US"/>
              <a:t>What is the biblical analysis/response to this film?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59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Scene from </a:t>
            </a:r>
            <a:br>
              <a:rPr lang="en-US" dirty="0" smtClean="0"/>
            </a:br>
            <a:r>
              <a:rPr lang="en-US" dirty="0" smtClean="0"/>
              <a:t>Season 2, Episode 4 of Frasier </a:t>
            </a:r>
            <a:br>
              <a:rPr lang="en-US" dirty="0" smtClean="0"/>
            </a:br>
            <a:r>
              <a:rPr lang="en-US" dirty="0" smtClean="0"/>
              <a:t>“Flour Child”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cue - 5:36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99329" y="5020234"/>
            <a:ext cx="5652247" cy="13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smtClean="0">
                <a:hlinkClick r:id="rId2"/>
              </a:rPr>
              <a:t>https://www.netflix.com/watch/70207020?trackId=14170289&amp;tctx=0%2C3%2C1cea89c3-61ec-46cf-9eb7-03f34972de52-134656207</a:t>
            </a:r>
            <a:endParaRPr lang="en-US" sz="200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5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worldview claims did this scene make?</a:t>
            </a:r>
          </a:p>
          <a:p>
            <a:r>
              <a:rPr lang="en-US" dirty="0" smtClean="0"/>
              <a:t>Are they correct?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52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Christians watch or support R-rated movies containing violence, foul language, and sex? </a:t>
            </a:r>
          </a:p>
          <a:p>
            <a:r>
              <a:rPr lang="en-US" dirty="0" smtClean="0"/>
              <a:t>What is the difference between a good movie and an effective movie?</a:t>
            </a:r>
          </a:p>
          <a:p>
            <a:r>
              <a:rPr lang="en-US" dirty="0" smtClean="0"/>
              <a:t>How should Christians talk about the movies they watch?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Q: Should I watch this movie?</a:t>
            </a:r>
          </a:p>
          <a:p>
            <a:pPr marL="0" indent="0">
              <a:buNone/>
            </a:pPr>
            <a:r>
              <a:rPr lang="en-US" dirty="0" smtClean="0"/>
              <a:t>A: Does this movie …</a:t>
            </a:r>
          </a:p>
          <a:p>
            <a:pPr marL="0" indent="0">
              <a:buNone/>
            </a:pPr>
            <a:r>
              <a:rPr lang="en-US" dirty="0" smtClean="0"/>
              <a:t>     … weaken my reason.</a:t>
            </a:r>
          </a:p>
          <a:p>
            <a:pPr marL="0" indent="0">
              <a:buNone/>
            </a:pPr>
            <a:r>
              <a:rPr lang="en-US" dirty="0" smtClean="0"/>
              <a:t>     … Impair the tenderness of my conscience. </a:t>
            </a:r>
          </a:p>
          <a:p>
            <a:pPr marL="0" indent="0">
              <a:buNone/>
            </a:pPr>
            <a:r>
              <a:rPr lang="en-US" dirty="0" smtClean="0"/>
              <a:t>     … Obscure my sight of God.</a:t>
            </a:r>
          </a:p>
          <a:p>
            <a:pPr marL="0" indent="0">
              <a:buNone/>
            </a:pPr>
            <a:r>
              <a:rPr lang="en-US" dirty="0" smtClean="0"/>
              <a:t>     … Diminish my thirst for spiritual things.</a:t>
            </a:r>
          </a:p>
          <a:p>
            <a:pPr marL="0" indent="0">
              <a:buNone/>
            </a:pPr>
            <a:r>
              <a:rPr lang="en-US" dirty="0" smtClean="0"/>
              <a:t>     … Increase the authority of my body over my mind.</a:t>
            </a:r>
          </a:p>
          <a:p>
            <a:pPr marL="0" indent="0">
              <a:buNone/>
            </a:pPr>
            <a:r>
              <a:rPr lang="en-US" dirty="0" smtClean="0"/>
              <a:t>If you answer yes to any of them, it's probably a bad idea.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Worldview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7617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A worldview is the set of beliefs by which each person subconsciously observes and interprets the world. </a:t>
            </a:r>
          </a:p>
          <a:p>
            <a:r>
              <a:rPr lang="en-US" dirty="0" smtClean="0"/>
              <a:t>Components of a Worldview: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83242"/>
            <a:ext cx="10515600" cy="204854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F8FD89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oudy Old Style" charset="0"/>
                <a:ea typeface="Goudy Old Style" charset="0"/>
                <a:cs typeface="Goudy Old Styl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View of God</a:t>
            </a:r>
          </a:p>
          <a:p>
            <a:pPr lvl="1"/>
            <a:r>
              <a:rPr lang="en-US" dirty="0" smtClean="0"/>
              <a:t>View of Ethics</a:t>
            </a:r>
          </a:p>
          <a:p>
            <a:pPr lvl="1"/>
            <a:r>
              <a:rPr lang="en-US" dirty="0" smtClean="0"/>
              <a:t>View of Morality</a:t>
            </a:r>
          </a:p>
          <a:p>
            <a:pPr lvl="1"/>
            <a:r>
              <a:rPr lang="en-US" dirty="0" smtClean="0"/>
              <a:t>View of Evil</a:t>
            </a:r>
          </a:p>
          <a:p>
            <a:pPr lvl="1"/>
            <a:r>
              <a:rPr lang="en-US" dirty="0" smtClean="0"/>
              <a:t>View of Reality</a:t>
            </a:r>
          </a:p>
          <a:p>
            <a:pPr lvl="1"/>
            <a:r>
              <a:rPr lang="en-US" dirty="0" smtClean="0"/>
              <a:t>View of Knowledge</a:t>
            </a:r>
          </a:p>
          <a:p>
            <a:pPr lvl="1"/>
            <a:r>
              <a:rPr lang="en-US" dirty="0" smtClean="0"/>
              <a:t>View of Truth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7" b="87240" l="0" r="97000">
                        <a14:backgroundMark x1="84667" y1="29681" x2="84667" y2="296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0189" y="0"/>
            <a:ext cx="4684295" cy="2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dirty="0" smtClean="0"/>
              <a:t>Creators and What is Created</a:t>
            </a:r>
          </a:p>
          <a:p>
            <a:pPr lvl="1"/>
            <a:r>
              <a:rPr lang="en-US" dirty="0" smtClean="0"/>
              <a:t>Pieces and the Whole</a:t>
            </a:r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1"/>
            <a:r>
              <a:rPr lang="en-US" dirty="0" smtClean="0"/>
              <a:t>Active Components and Passive Components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61" y1="44118" x2="19661" y2="44118"/>
                        <a14:foregroundMark x1="72712" y1="12941" x2="72712" y2="1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4" y="0"/>
            <a:ext cx="3625516" cy="20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dirty="0" smtClean="0"/>
              <a:t>Creators and What is Created</a:t>
            </a:r>
          </a:p>
          <a:p>
            <a:pPr lvl="2"/>
            <a:r>
              <a:rPr lang="en-US" dirty="0" smtClean="0"/>
              <a:t>Writers, directors, producers, actors, musicians</a:t>
            </a:r>
            <a:r>
              <a:rPr lang="is-IS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Story/script, music, characters, plot, music, sound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Pieces and the Whole</a:t>
            </a:r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1"/>
            <a:r>
              <a:rPr lang="en-US" dirty="0" smtClean="0"/>
              <a:t>Active Components and Passive Components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13" t="2133" r="24803" b="14097"/>
          <a:stretch/>
        </p:blipFill>
        <p:spPr>
          <a:xfrm>
            <a:off x="9759105" y="365125"/>
            <a:ext cx="2432895" cy="1993064"/>
          </a:xfrm>
          <a:prstGeom prst="rect">
            <a:avLst/>
          </a:prstGeom>
        </p:spPr>
      </p:pic>
      <p:pic>
        <p:nvPicPr>
          <p:cNvPr id="1026" name="Picture 2" descr="https://pmcdeadline2.files.wordpress.com/2016/05/liam-neeson.jpg?w=6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2904" r="6179" b="24568"/>
          <a:stretch/>
        </p:blipFill>
        <p:spPr bwMode="auto">
          <a:xfrm>
            <a:off x="8470232" y="114035"/>
            <a:ext cx="1540042" cy="18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2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dirty="0" smtClean="0"/>
              <a:t>Creators and What is Created</a:t>
            </a:r>
          </a:p>
          <a:p>
            <a:pPr lvl="1"/>
            <a:r>
              <a:rPr lang="en-US" dirty="0" smtClean="0"/>
              <a:t>Pieces and the Whole</a:t>
            </a:r>
          </a:p>
          <a:p>
            <a:pPr lvl="2"/>
            <a:r>
              <a:rPr lang="en-US" dirty="0" smtClean="0"/>
              <a:t>actors, lights, script, characters, climax, cameras</a:t>
            </a:r>
            <a:r>
              <a:rPr lang="is-IS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Meaning/message/lesson, plot, tone, genre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1"/>
            <a:r>
              <a:rPr lang="en-US" dirty="0" smtClean="0"/>
              <a:t>Active Components and Passive Components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61" y1="44118" x2="19661" y2="44118"/>
                        <a14:foregroundMark x1="72712" y1="12941" x2="72712" y2="1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69" y="0"/>
            <a:ext cx="3625516" cy="208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66" y="1825625"/>
            <a:ext cx="3285204" cy="16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dirty="0" smtClean="0"/>
              <a:t>Creators and What is Created</a:t>
            </a:r>
          </a:p>
          <a:p>
            <a:pPr lvl="1"/>
            <a:r>
              <a:rPr lang="en-US" dirty="0" smtClean="0"/>
              <a:t>Pieces and the Whole</a:t>
            </a:r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2"/>
            <a:r>
              <a:rPr lang="en-US" dirty="0" smtClean="0"/>
              <a:t>script, story, genre, writers, producers, message</a:t>
            </a:r>
            <a:r>
              <a:rPr lang="is-IS" dirty="0" smtClean="0"/>
              <a:t>…</a:t>
            </a:r>
          </a:p>
          <a:p>
            <a:pPr lvl="2"/>
            <a:r>
              <a:rPr lang="is-IS" dirty="0" smtClean="0"/>
              <a:t>directors, actors, cameras, lights...</a:t>
            </a:r>
          </a:p>
          <a:p>
            <a:pPr lvl="2"/>
            <a:r>
              <a:rPr lang="is-IS" dirty="0" smtClean="0"/>
              <a:t>CGI, editors, story, tone...</a:t>
            </a:r>
            <a:endParaRPr lang="en-US" dirty="0" smtClean="0"/>
          </a:p>
          <a:p>
            <a:pPr lvl="1"/>
            <a:r>
              <a:rPr lang="en-US" dirty="0" smtClean="0"/>
              <a:t>Active Components and Passive Components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40" y="-7854"/>
            <a:ext cx="2651853" cy="1644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294" y="0"/>
            <a:ext cx="2561157" cy="1636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200" y="1635481"/>
            <a:ext cx="2762251" cy="15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dirty="0" smtClean="0"/>
              <a:t>Creators and What is Created</a:t>
            </a:r>
          </a:p>
          <a:p>
            <a:pPr lvl="1"/>
            <a:r>
              <a:rPr lang="en-US" dirty="0" smtClean="0"/>
              <a:t>Pieces and the Whole</a:t>
            </a:r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1"/>
            <a:r>
              <a:rPr lang="en-US" dirty="0" smtClean="0"/>
              <a:t>Active Components and Passive Components</a:t>
            </a:r>
          </a:p>
          <a:p>
            <a:pPr lvl="2"/>
            <a:r>
              <a:rPr lang="en-US" dirty="0" smtClean="0"/>
              <a:t>Actors, writers, directors, story (?)</a:t>
            </a:r>
            <a:r>
              <a:rPr lang="is-IS" dirty="0" smtClean="0"/>
              <a:t>…</a:t>
            </a:r>
          </a:p>
          <a:p>
            <a:pPr lvl="2"/>
            <a:r>
              <a:rPr lang="is-IS" dirty="0" smtClean="0"/>
              <a:t>lights, cameras, props, CGI...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90" y="-1"/>
            <a:ext cx="2923310" cy="19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Movie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organize the components of a movie:</a:t>
            </a:r>
          </a:p>
          <a:p>
            <a:pPr lvl="1"/>
            <a:r>
              <a:rPr lang="en-US" u="sng" dirty="0" smtClean="0"/>
              <a:t>Creators and What is Created</a:t>
            </a:r>
          </a:p>
          <a:p>
            <a:pPr lvl="1"/>
            <a:r>
              <a:rPr lang="en-US" dirty="0" smtClean="0"/>
              <a:t>Pieces and the Whole</a:t>
            </a:r>
          </a:p>
          <a:p>
            <a:pPr lvl="1"/>
            <a:r>
              <a:rPr lang="en-US" dirty="0" smtClean="0"/>
              <a:t>Pre-production, Production, Post Production</a:t>
            </a:r>
          </a:p>
          <a:p>
            <a:pPr lvl="1"/>
            <a:r>
              <a:rPr lang="en-US" dirty="0" smtClean="0"/>
              <a:t>Active Components and Passive Components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63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1061</Words>
  <Application>Microsoft Macintosh PowerPoint</Application>
  <PresentationFormat>Widescreen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Century Schoolbook</vt:lpstr>
      <vt:lpstr>Goudy Old Style</vt:lpstr>
      <vt:lpstr>Helvetica</vt:lpstr>
      <vt:lpstr>Arial</vt:lpstr>
      <vt:lpstr>Office Theme</vt:lpstr>
      <vt:lpstr>How to Watch a Movie</vt:lpstr>
      <vt:lpstr>Outline</vt:lpstr>
      <vt:lpstr>Worldview Overview</vt:lpstr>
      <vt:lpstr>Components of a Movie</vt:lpstr>
      <vt:lpstr>Components of a Movie</vt:lpstr>
      <vt:lpstr>Components of a Movie</vt:lpstr>
      <vt:lpstr>Components of a Movie</vt:lpstr>
      <vt:lpstr>Components of a Movie</vt:lpstr>
      <vt:lpstr>Components of a Movie</vt:lpstr>
      <vt:lpstr>Components of a Movie</vt:lpstr>
      <vt:lpstr>Questions to Ask of Any Movie</vt:lpstr>
      <vt:lpstr>Questions to Ask of Any Movie</vt:lpstr>
      <vt:lpstr>Questions to Ask of Any Movie</vt:lpstr>
      <vt:lpstr>Questions to Ask of Any Movie</vt:lpstr>
      <vt:lpstr>Questions to Ask of Any Movie</vt:lpstr>
      <vt:lpstr>Questions to Ask of Any Movie</vt:lpstr>
      <vt:lpstr>Questions to Ask of Any Movie</vt:lpstr>
      <vt:lpstr>Practice</vt:lpstr>
      <vt:lpstr>“The Present”  a short film produced by Jacob Frey</vt:lpstr>
      <vt:lpstr>Click the link below to watch the film on youtube</vt:lpstr>
      <vt:lpstr>Discussion</vt:lpstr>
      <vt:lpstr>“In a Heartbeat”  a short film by  Beth Davis and Esteban Bravo</vt:lpstr>
      <vt:lpstr>Click the link below to watch the film on youtube</vt:lpstr>
      <vt:lpstr>Discussion</vt:lpstr>
      <vt:lpstr>A Scene from  Season 2, Episode 4 of Frasier  “Flour Child”</vt:lpstr>
      <vt:lpstr>Discussion</vt:lpstr>
      <vt:lpstr>Final Thoughts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Watch a Movie</dc:title>
  <dc:creator>meeeeeeewith7es@gmail.com</dc:creator>
  <cp:lastModifiedBy>meeeeeeewith7es@gmail.com</cp:lastModifiedBy>
  <cp:revision>17</cp:revision>
  <dcterms:created xsi:type="dcterms:W3CDTF">2017-10-07T20:30:07Z</dcterms:created>
  <dcterms:modified xsi:type="dcterms:W3CDTF">2017-10-10T01:38:38Z</dcterms:modified>
</cp:coreProperties>
</file>