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69" r:id="rId6"/>
    <p:sldId id="273" r:id="rId7"/>
    <p:sldId id="274" r:id="rId8"/>
    <p:sldId id="275" r:id="rId9"/>
    <p:sldId id="276" r:id="rId10"/>
    <p:sldId id="277" r:id="rId11"/>
    <p:sldId id="261" r:id="rId12"/>
    <p:sldId id="262" r:id="rId13"/>
    <p:sldId id="272" r:id="rId14"/>
    <p:sldId id="263" r:id="rId15"/>
    <p:sldId id="271" r:id="rId16"/>
    <p:sldId id="278" r:id="rId17"/>
    <p:sldId id="265" r:id="rId18"/>
    <p:sldId id="266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17"/>
    <p:restoredTop sz="94576"/>
  </p:normalViewPr>
  <p:slideViewPr>
    <p:cSldViewPr snapToGrid="0" snapToObjects="1">
      <p:cViewPr>
        <p:scale>
          <a:sx n="47" d="100"/>
          <a:sy n="47" d="100"/>
        </p:scale>
        <p:origin x="1096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78E8B-F8AE-4C42-832C-1AFADE1B5E2E}" type="datetimeFigureOut">
              <a:rPr lang="en-US" smtClean="0"/>
              <a:t>12/4/16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8F70E-F3DF-1A4C-AA89-27F2AC421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8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Imprint MT Shad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oudy Old Styl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Imprint MT Shad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oudy Old Style"/>
              </a:defRPr>
            </a:lvl1pPr>
            <a:lvl2pPr>
              <a:defRPr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oudy Old Style"/>
              </a:defRPr>
            </a:lvl2pPr>
            <a:lvl3pPr>
              <a:defRPr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oudy Old Style"/>
              </a:defRPr>
            </a:lvl3pPr>
            <a:lvl4pPr>
              <a:defRPr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oudy Old Style"/>
              </a:defRPr>
            </a:lvl4pPr>
            <a:lvl5pPr>
              <a:defRPr baseline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oudy Old Style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ED25E-8F9E-7643-8762-EBD594AE2F50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93ADA-0FCF-0943-9A48-DD4518BDF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4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Imprint MT Shadow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Goudy Old Style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baseline="0"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Goudy Old Style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Goudy Old Style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baseline="0"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Goudy Old Style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baseline="0"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Goudy Old Style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 to Hinduism, Buddhism, and Atheism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775577" y="5891665"/>
            <a:ext cx="1416424" cy="689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</a:rPr>
              <a:t>By Stephen </a:t>
            </a:r>
            <a:r>
              <a:rPr lang="en-US" sz="1200" dirty="0" err="1">
                <a:solidFill>
                  <a:schemeClr val="bg1"/>
                </a:solidFill>
              </a:rPr>
              <a:t>Curto</a:t>
            </a:r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</a:rPr>
              <a:t>For </a:t>
            </a:r>
            <a:r>
              <a:rPr lang="en-US" sz="1200" dirty="0" err="1" smtClean="0">
                <a:solidFill>
                  <a:schemeClr val="bg1"/>
                </a:solidFill>
              </a:rPr>
              <a:t>Homegroup</a:t>
            </a:r>
            <a:endParaRPr lang="en-US" sz="1200" dirty="0">
              <a:solidFill>
                <a:schemeClr val="bg1"/>
              </a:solidFill>
            </a:endParaRPr>
          </a:p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December 4, </a:t>
            </a:r>
            <a:r>
              <a:rPr lang="en-US" sz="1200" dirty="0">
                <a:solidFill>
                  <a:schemeClr val="bg1"/>
                </a:solidFill>
              </a:rPr>
              <a:t>2016</a:t>
            </a: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51" y="5964927"/>
            <a:ext cx="695583" cy="7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9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 – Common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629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Rituals (home practice)</a:t>
            </a:r>
          </a:p>
          <a:p>
            <a:pPr lvl="1"/>
            <a:r>
              <a:rPr lang="en-US" dirty="0" smtClean="0"/>
              <a:t>meditation, yoga, chanting mantras, recitation of scriptures</a:t>
            </a:r>
          </a:p>
          <a:p>
            <a:pPr lvl="1"/>
            <a:r>
              <a:rPr lang="en-US" dirty="0" smtClean="0"/>
              <a:t>Following one’s individual path to moksha (release from reincarnation cycle)</a:t>
            </a:r>
          </a:p>
          <a:p>
            <a:r>
              <a:rPr lang="en-US" dirty="0" smtClean="0"/>
              <a:t>Pilgrimage</a:t>
            </a:r>
          </a:p>
          <a:p>
            <a:pPr lvl="1"/>
            <a:r>
              <a:rPr lang="en-US" dirty="0" smtClean="0"/>
              <a:t>trekking to one of various ancient holy cities</a:t>
            </a:r>
          </a:p>
          <a:p>
            <a:r>
              <a:rPr lang="en-US" dirty="0" smtClean="0"/>
              <a:t>Diwali and Thaipusam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438" r="2187"/>
          <a:stretch/>
        </p:blipFill>
        <p:spPr>
          <a:xfrm>
            <a:off x="7050646" y="1970468"/>
            <a:ext cx="4824747" cy="32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5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 – Common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629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Rituals (home practice)</a:t>
            </a:r>
          </a:p>
          <a:p>
            <a:pPr lvl="1"/>
            <a:r>
              <a:rPr lang="en-US" dirty="0" smtClean="0"/>
              <a:t>meditation, yoga, chanting mantras, recitation of scriptures</a:t>
            </a:r>
          </a:p>
          <a:p>
            <a:pPr lvl="1"/>
            <a:r>
              <a:rPr lang="en-US" dirty="0" smtClean="0"/>
              <a:t>Following one’s individual path to moksha (release from reincarnation cycle)</a:t>
            </a:r>
          </a:p>
          <a:p>
            <a:r>
              <a:rPr lang="en-US" dirty="0" smtClean="0"/>
              <a:t>Pilgrimage</a:t>
            </a:r>
          </a:p>
          <a:p>
            <a:pPr lvl="1"/>
            <a:r>
              <a:rPr lang="en-US" dirty="0" smtClean="0"/>
              <a:t>trekking to one of various ancient holy cities</a:t>
            </a:r>
          </a:p>
          <a:p>
            <a:r>
              <a:rPr lang="en-US" dirty="0" smtClean="0"/>
              <a:t>Diwali and Thaipusam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809750"/>
            <a:ext cx="4639733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Buddhism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795752" cy="4525963"/>
          </a:xfrm>
        </p:spPr>
        <p:txBody>
          <a:bodyPr/>
          <a:lstStyle/>
          <a:p>
            <a:r>
              <a:rPr lang="en-US" dirty="0" err="1" smtClean="0"/>
              <a:t>Sidhartha</a:t>
            </a:r>
            <a:r>
              <a:rPr lang="en-US" dirty="0" smtClean="0"/>
              <a:t> Gautama (</a:t>
            </a:r>
            <a:r>
              <a:rPr lang="en-US" dirty="0" err="1" smtClean="0"/>
              <a:t>approx</a:t>
            </a:r>
            <a:r>
              <a:rPr lang="en-US" dirty="0" smtClean="0"/>
              <a:t> 500’s BC)</a:t>
            </a:r>
          </a:p>
          <a:p>
            <a:pPr lvl="1"/>
            <a:r>
              <a:rPr lang="en-US" dirty="0" smtClean="0"/>
              <a:t>The Buddha “Awakened One” or “Enlightened One”</a:t>
            </a:r>
          </a:p>
          <a:p>
            <a:r>
              <a:rPr lang="en-US" dirty="0" smtClean="0"/>
              <a:t>Born into Hinduism as a prince</a:t>
            </a:r>
          </a:p>
          <a:p>
            <a:r>
              <a:rPr lang="en-US" dirty="0" smtClean="0"/>
              <a:t>Tried asceticism but nearly died</a:t>
            </a:r>
          </a:p>
          <a:p>
            <a:r>
              <a:rPr lang="en-US" dirty="0" smtClean="0"/>
              <a:t>gained enlightenment under the Bodhi tree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268"/>
          <a:stretch/>
        </p:blipFill>
        <p:spPr>
          <a:xfrm>
            <a:off x="7555191" y="1600201"/>
            <a:ext cx="4027209" cy="40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Buddhism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795752" cy="4525963"/>
          </a:xfrm>
        </p:spPr>
        <p:txBody>
          <a:bodyPr/>
          <a:lstStyle/>
          <a:p>
            <a:r>
              <a:rPr lang="en-US" dirty="0" err="1" smtClean="0"/>
              <a:t>Sidhartha</a:t>
            </a:r>
            <a:r>
              <a:rPr lang="en-US" dirty="0" smtClean="0"/>
              <a:t> Gautama (</a:t>
            </a:r>
            <a:r>
              <a:rPr lang="en-US" dirty="0" err="1" smtClean="0"/>
              <a:t>approx</a:t>
            </a:r>
            <a:r>
              <a:rPr lang="en-US" dirty="0" smtClean="0"/>
              <a:t> 500’s BC)</a:t>
            </a:r>
          </a:p>
          <a:p>
            <a:pPr lvl="1"/>
            <a:r>
              <a:rPr lang="en-US" dirty="0" smtClean="0"/>
              <a:t>The Buddha “Awakened One” or “Enlightened One”</a:t>
            </a:r>
          </a:p>
          <a:p>
            <a:r>
              <a:rPr lang="en-US" dirty="0" smtClean="0"/>
              <a:t>Born into Hinduism as a prince</a:t>
            </a:r>
          </a:p>
          <a:p>
            <a:r>
              <a:rPr lang="en-US" dirty="0" smtClean="0"/>
              <a:t>Tried asceticism but nearly died</a:t>
            </a:r>
          </a:p>
          <a:p>
            <a:r>
              <a:rPr lang="en-US" dirty="0" smtClean="0"/>
              <a:t>gained enlightenment under the Bodhi tree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21" y="1417638"/>
            <a:ext cx="3116687" cy="47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Buddhism</a:t>
            </a:r>
            <a:r>
              <a:rPr lang="en-US" dirty="0" smtClean="0"/>
              <a:t> – Basic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Four Noble Truths</a:t>
            </a:r>
          </a:p>
          <a:p>
            <a:pPr lvl="1"/>
            <a:r>
              <a:rPr lang="en-US" dirty="0" smtClean="0"/>
              <a:t>Dukkha – “incapable of satisfying” “painful” the innate painfulness and impermanence of life</a:t>
            </a:r>
          </a:p>
          <a:p>
            <a:pPr lvl="1"/>
            <a:r>
              <a:rPr lang="en-US" dirty="0" err="1" smtClean="0"/>
              <a:t>Samudaya</a:t>
            </a:r>
            <a:r>
              <a:rPr lang="en-US" dirty="0" smtClean="0"/>
              <a:t> – the cause or source of dukkha: longing, “thirst” “clinging”</a:t>
            </a:r>
          </a:p>
          <a:p>
            <a:pPr lvl="1"/>
            <a:r>
              <a:rPr lang="en-US" dirty="0" err="1" smtClean="0"/>
              <a:t>Nirhodha</a:t>
            </a:r>
            <a:r>
              <a:rPr lang="en-US" dirty="0" smtClean="0"/>
              <a:t> – “liberation” the end of dukkha, achieving nirvana through enlightenment</a:t>
            </a:r>
          </a:p>
          <a:p>
            <a:pPr lvl="1"/>
            <a:r>
              <a:rPr lang="en-US" dirty="0" err="1" smtClean="0"/>
              <a:t>Magga</a:t>
            </a:r>
            <a:r>
              <a:rPr lang="en-US" dirty="0" smtClean="0"/>
              <a:t> – the method of achieving enlightenment, practicing the eight-fold path</a:t>
            </a:r>
          </a:p>
        </p:txBody>
      </p:sp>
    </p:spTree>
    <p:extLst>
      <p:ext uri="{BB962C8B-B14F-4D97-AF65-F5344CB8AC3E}">
        <p14:creationId xmlns:p14="http://schemas.microsoft.com/office/powerpoint/2010/main" val="171244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Buddhism</a:t>
            </a:r>
            <a:r>
              <a:rPr lang="en-US" dirty="0" smtClean="0"/>
              <a:t> – Basic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992531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Eight Fold Path (The Middle Path)</a:t>
            </a:r>
          </a:p>
          <a:p>
            <a:r>
              <a:rPr lang="en-US" b="1" dirty="0" smtClean="0"/>
              <a:t>Proper Vision </a:t>
            </a:r>
            <a:r>
              <a:rPr lang="en-US" sz="2600" i="1" dirty="0" smtClean="0"/>
              <a:t>(understanding, recognizing the four noble truth)</a:t>
            </a:r>
          </a:p>
          <a:p>
            <a:r>
              <a:rPr lang="en-US" b="1" dirty="0" smtClean="0"/>
              <a:t>Proper Intention </a:t>
            </a:r>
            <a:r>
              <a:rPr lang="en-US" sz="2600" i="1" dirty="0"/>
              <a:t>(Avoid anger, resentment, greed)</a:t>
            </a:r>
          </a:p>
          <a:p>
            <a:r>
              <a:rPr lang="en-US" b="1" dirty="0" smtClean="0"/>
              <a:t>Proper Speech </a:t>
            </a:r>
            <a:r>
              <a:rPr lang="en-US" sz="2600" i="1" dirty="0"/>
              <a:t>(avoiding slander, lying, gossip, abusive speech)</a:t>
            </a:r>
          </a:p>
          <a:p>
            <a:r>
              <a:rPr lang="en-US" b="1" dirty="0" smtClean="0"/>
              <a:t>Proper Action </a:t>
            </a:r>
            <a:r>
              <a:rPr lang="en-US" sz="2600" i="1" dirty="0"/>
              <a:t>(avoid violence, stealing, sexual impurity)</a:t>
            </a:r>
          </a:p>
          <a:p>
            <a:r>
              <a:rPr lang="en-US" b="1" dirty="0" smtClean="0"/>
              <a:t>Proper Livelihood </a:t>
            </a:r>
            <a:r>
              <a:rPr lang="en-US" sz="2600" i="1" dirty="0"/>
              <a:t>(make your living honestly, without harming others)</a:t>
            </a:r>
          </a:p>
          <a:p>
            <a:r>
              <a:rPr lang="en-US" b="1" dirty="0" smtClean="0"/>
              <a:t>Proper Effort </a:t>
            </a:r>
            <a:r>
              <a:rPr lang="en-US" sz="2600" i="1" dirty="0"/>
              <a:t>(trying hard to follow this path wholeheartedly)</a:t>
            </a:r>
          </a:p>
          <a:p>
            <a:r>
              <a:rPr lang="en-US" b="1" dirty="0" smtClean="0"/>
              <a:t>Proper Awareness </a:t>
            </a:r>
            <a:r>
              <a:rPr lang="en-US" sz="2600" i="1" dirty="0"/>
              <a:t>(having a clear mental state and bodily health)</a:t>
            </a:r>
          </a:p>
          <a:p>
            <a:r>
              <a:rPr lang="en-US" b="1" dirty="0" smtClean="0"/>
              <a:t>Proper Meditation </a:t>
            </a:r>
            <a:r>
              <a:rPr lang="en-US" sz="2600" i="1" dirty="0"/>
              <a:t>(meditation to achieve enlightenment)</a:t>
            </a:r>
          </a:p>
        </p:txBody>
      </p:sp>
    </p:spTree>
    <p:extLst>
      <p:ext uri="{BB962C8B-B14F-4D97-AF65-F5344CB8AC3E}">
        <p14:creationId xmlns:p14="http://schemas.microsoft.com/office/powerpoint/2010/main" val="20598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Atheism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666411" cy="47091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Old Atheism (Renaissance and Reformation)</a:t>
            </a:r>
          </a:p>
          <a:p>
            <a:r>
              <a:rPr lang="en-US" dirty="0" smtClean="0"/>
              <a:t>Voltaire (1600’s), </a:t>
            </a:r>
            <a:r>
              <a:rPr lang="en-US" dirty="0" smtClean="0">
                <a:effectLst/>
              </a:rPr>
              <a:t>Spinoza </a:t>
            </a:r>
            <a:r>
              <a:rPr lang="en-US" dirty="0" smtClean="0"/>
              <a:t>(1600’s), David Hume (1700’s)</a:t>
            </a:r>
          </a:p>
          <a:p>
            <a:r>
              <a:rPr lang="en-US" dirty="0" smtClean="0"/>
              <a:t>Began questioning the existence of God and necessity of God for the existence of the universe</a:t>
            </a:r>
          </a:p>
          <a:p>
            <a:r>
              <a:rPr lang="en-US" dirty="0" smtClean="0"/>
              <a:t>Still entrenched in a distinctly theistic world</a:t>
            </a:r>
          </a:p>
          <a:p>
            <a:r>
              <a:rPr lang="en-US" dirty="0" smtClean="0"/>
              <a:t>“God doesn’t exist, but belief in God is </a:t>
            </a:r>
            <a:r>
              <a:rPr lang="en-US" b="1" u="sng" dirty="0" smtClean="0"/>
              <a:t>good</a:t>
            </a:r>
            <a:r>
              <a:rPr lang="en-US" b="1" dirty="0" smtClean="0"/>
              <a:t> </a:t>
            </a:r>
            <a:r>
              <a:rPr lang="en-US" dirty="0" smtClean="0"/>
              <a:t>for society.”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011" y="1319348"/>
            <a:ext cx="2090058" cy="251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653" y="2398666"/>
            <a:ext cx="2333171" cy="2714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631" y="3954780"/>
            <a:ext cx="1905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1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1" r="16206"/>
          <a:stretch/>
        </p:blipFill>
        <p:spPr>
          <a:xfrm>
            <a:off x="8321031" y="664029"/>
            <a:ext cx="3261369" cy="3290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Atheism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085806" cy="4709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New Atheism (Modern Day)</a:t>
            </a:r>
          </a:p>
          <a:p>
            <a:r>
              <a:rPr lang="en-US" dirty="0" smtClean="0"/>
              <a:t>Richard Dawkins, Sam Harris, Christopher Hitchens</a:t>
            </a:r>
          </a:p>
          <a:p>
            <a:r>
              <a:rPr lang="en-US" dirty="0" smtClean="0"/>
              <a:t>“God doesn’t exist, and belief in God is </a:t>
            </a:r>
            <a:r>
              <a:rPr lang="en-US" b="1" u="sng" dirty="0" smtClean="0"/>
              <a:t>bad</a:t>
            </a:r>
            <a:r>
              <a:rPr lang="en-US" dirty="0" smtClean="0"/>
              <a:t> for society.”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406" y="1417638"/>
            <a:ext cx="3164000" cy="2109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465" y="3526971"/>
            <a:ext cx="4579882" cy="25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Atheism</a:t>
            </a:r>
            <a:r>
              <a:rPr lang="en-US" dirty="0" smtClean="0"/>
              <a:t> – Basic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373189" cy="4525963"/>
          </a:xfrm>
        </p:spPr>
        <p:txBody>
          <a:bodyPr/>
          <a:lstStyle/>
          <a:p>
            <a:r>
              <a:rPr lang="en-US" dirty="0" smtClean="0"/>
              <a:t>God doesn’t exist.</a:t>
            </a:r>
          </a:p>
          <a:p>
            <a:r>
              <a:rPr lang="en-US" dirty="0" smtClean="0"/>
              <a:t>The chief end of man is to seek pleasure and create meaning for himself. </a:t>
            </a:r>
          </a:p>
          <a:p>
            <a:r>
              <a:rPr lang="en-US" dirty="0" smtClean="0"/>
              <a:t>There are few other universal doctrines of Atheism.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770" y="1828801"/>
            <a:ext cx="3932809" cy="38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6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4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854387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Hinduism</a:t>
            </a:r>
          </a:p>
          <a:p>
            <a:pPr defTabSz="914400">
              <a:spcBef>
                <a:spcPts val="0"/>
              </a:spcBef>
            </a:pPr>
            <a:r>
              <a:rPr lang="en-US" dirty="0" smtClean="0"/>
              <a:t>History</a:t>
            </a:r>
          </a:p>
          <a:p>
            <a:pPr defTabSz="914400">
              <a:spcBef>
                <a:spcPts val="0"/>
              </a:spcBef>
            </a:pPr>
            <a:r>
              <a:rPr lang="en-US" dirty="0" smtClean="0"/>
              <a:t>Basic Doctrines</a:t>
            </a:r>
          </a:p>
          <a:p>
            <a:pPr defTabSz="914400">
              <a:spcBef>
                <a:spcPts val="0"/>
              </a:spcBef>
            </a:pPr>
            <a:r>
              <a:rPr lang="en-US" dirty="0" smtClean="0"/>
              <a:t>Common Practices</a:t>
            </a:r>
          </a:p>
          <a:p>
            <a:pPr marL="0" indent="0" defTabSz="914400">
              <a:spcBef>
                <a:spcPts val="0"/>
              </a:spcBef>
              <a:buNone/>
            </a:pPr>
            <a:r>
              <a:rPr lang="en-US" dirty="0" smtClean="0"/>
              <a:t>Buddhism</a:t>
            </a:r>
          </a:p>
          <a:p>
            <a:pPr defTabSz="914400">
              <a:spcBef>
                <a:spcPts val="0"/>
              </a:spcBef>
            </a:pPr>
            <a:r>
              <a:rPr lang="en-US" dirty="0" smtClean="0"/>
              <a:t>History</a:t>
            </a:r>
          </a:p>
          <a:p>
            <a:pPr defTabSz="914400">
              <a:spcBef>
                <a:spcPts val="0"/>
              </a:spcBef>
            </a:pPr>
            <a:r>
              <a:rPr lang="en-US" dirty="0" smtClean="0"/>
              <a:t>Basic Doctrines</a:t>
            </a:r>
          </a:p>
          <a:p>
            <a:pPr marL="0" indent="0" defTabSz="914400">
              <a:spcBef>
                <a:spcPts val="0"/>
              </a:spcBef>
              <a:buNone/>
            </a:pPr>
            <a:r>
              <a:rPr lang="en-US" dirty="0" smtClean="0"/>
              <a:t>Atheism</a:t>
            </a:r>
            <a:endParaRPr lang="en-US" dirty="0" smtClean="0"/>
          </a:p>
          <a:p>
            <a:pPr defTabSz="914400">
              <a:spcBef>
                <a:spcPts val="0"/>
              </a:spcBef>
            </a:pPr>
            <a:r>
              <a:rPr lang="en-US" dirty="0" smtClean="0"/>
              <a:t>History</a:t>
            </a:r>
          </a:p>
          <a:p>
            <a:pPr defTabSz="914400">
              <a:spcBef>
                <a:spcPts val="0"/>
              </a:spcBef>
            </a:pPr>
            <a:r>
              <a:rPr lang="en-US" dirty="0" smtClean="0"/>
              <a:t>Basic </a:t>
            </a:r>
            <a:r>
              <a:rPr lang="en-US" dirty="0" smtClean="0"/>
              <a:t>Doctrines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80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 -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clear starting event/date. </a:t>
            </a:r>
          </a:p>
          <a:p>
            <a:r>
              <a:rPr lang="en-US" dirty="0" smtClean="0"/>
              <a:t>Various Periods</a:t>
            </a:r>
          </a:p>
          <a:p>
            <a:pPr lvl="1"/>
            <a:r>
              <a:rPr lang="en-US" dirty="0" smtClean="0"/>
              <a:t>Vedic Period (1900 – 800 BC)</a:t>
            </a:r>
          </a:p>
          <a:p>
            <a:pPr lvl="1"/>
            <a:r>
              <a:rPr lang="en-US" dirty="0" smtClean="0"/>
              <a:t>Epic Period (200 BC – 500 AD)</a:t>
            </a:r>
          </a:p>
          <a:p>
            <a:pPr lvl="1"/>
            <a:r>
              <a:rPr lang="en-US" dirty="0" smtClean="0"/>
              <a:t>Classical Period (650 – 1100 AD)</a:t>
            </a:r>
          </a:p>
          <a:p>
            <a:pPr lvl="1"/>
            <a:r>
              <a:rPr lang="en-US" dirty="0" smtClean="0"/>
              <a:t>Islamic Period (1200 – 1750 AD)</a:t>
            </a:r>
          </a:p>
          <a:p>
            <a:pPr lvl="1"/>
            <a:r>
              <a:rPr lang="en-US" dirty="0" smtClean="0"/>
              <a:t>Eclectic Period (1750 – Present)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7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 – Basic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70416"/>
          </a:xfrm>
        </p:spPr>
        <p:txBody>
          <a:bodyPr>
            <a:normAutofit/>
          </a:bodyPr>
          <a:lstStyle/>
          <a:p>
            <a:r>
              <a:rPr lang="en-US" dirty="0" smtClean="0"/>
              <a:t>Vaguely Polytheistic</a:t>
            </a:r>
          </a:p>
          <a:p>
            <a:pPr lvl="1"/>
            <a:r>
              <a:rPr lang="en-US" dirty="0" smtClean="0"/>
              <a:t>Brahma, Vishnu, Shiva</a:t>
            </a:r>
          </a:p>
          <a:p>
            <a:pPr lvl="1"/>
            <a:r>
              <a:rPr lang="en-US" dirty="0" smtClean="0"/>
              <a:t>Thousands of gods</a:t>
            </a:r>
          </a:p>
          <a:p>
            <a:r>
              <a:rPr lang="en-US" dirty="0" smtClean="0"/>
              <a:t>Holy Books (writings of sages)</a:t>
            </a:r>
          </a:p>
          <a:p>
            <a:pPr lvl="1"/>
            <a:r>
              <a:rPr lang="en-US" dirty="0" smtClean="0"/>
              <a:t>Vedas</a:t>
            </a:r>
          </a:p>
          <a:p>
            <a:pPr lvl="2"/>
            <a:r>
              <a:rPr lang="en-US" dirty="0" smtClean="0"/>
              <a:t>Upanishads</a:t>
            </a:r>
          </a:p>
          <a:p>
            <a:pPr lvl="2"/>
            <a:r>
              <a:rPr lang="en-US" dirty="0" smtClean="0"/>
              <a:t>Rig Veda</a:t>
            </a:r>
          </a:p>
          <a:p>
            <a:pPr lvl="1"/>
            <a:r>
              <a:rPr lang="en-US" dirty="0" smtClean="0"/>
              <a:t>Bhagavad Gita </a:t>
            </a:r>
          </a:p>
          <a:p>
            <a:pPr lvl="1"/>
            <a:r>
              <a:rPr lang="en-US" dirty="0" smtClean="0"/>
              <a:t>Thousands of writings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779" y="1206462"/>
            <a:ext cx="3805518" cy="2085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874" r="27638"/>
          <a:stretch/>
        </p:blipFill>
        <p:spPr>
          <a:xfrm>
            <a:off x="8781222" y="1417638"/>
            <a:ext cx="2801178" cy="44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9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 – Basic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6241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Main Beliefs</a:t>
            </a:r>
          </a:p>
          <a:p>
            <a:r>
              <a:rPr lang="en-US" dirty="0">
                <a:effectLst/>
              </a:rPr>
              <a:t>Dharma (ethics/duties)</a:t>
            </a:r>
          </a:p>
          <a:p>
            <a:r>
              <a:rPr lang="en-US" dirty="0">
                <a:effectLst/>
              </a:rPr>
              <a:t> Samsara (reincarnation, cycle of death and rebirth)</a:t>
            </a:r>
          </a:p>
          <a:p>
            <a:r>
              <a:rPr lang="en-US" dirty="0">
                <a:effectLst/>
              </a:rPr>
              <a:t>Karma (action/reaction/intent)</a:t>
            </a:r>
          </a:p>
          <a:p>
            <a:r>
              <a:rPr lang="en-US" dirty="0">
                <a:effectLst/>
              </a:rPr>
              <a:t>Moksha (freedom from reincarnation cycle) </a:t>
            </a:r>
          </a:p>
          <a:p>
            <a:r>
              <a:rPr lang="en-US" dirty="0" err="1">
                <a:effectLst/>
              </a:rPr>
              <a:t>Yogas</a:t>
            </a:r>
            <a:r>
              <a:rPr lang="en-US" dirty="0">
                <a:effectLst/>
              </a:rPr>
              <a:t> (paths/practices)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11" y="1192743"/>
            <a:ext cx="4943699" cy="493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 – Basic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6241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Main Beliefs</a:t>
            </a:r>
          </a:p>
          <a:p>
            <a:r>
              <a:rPr lang="en-US" dirty="0">
                <a:effectLst/>
              </a:rPr>
              <a:t>Dharma (ethics/duties</a:t>
            </a:r>
            <a:r>
              <a:rPr lang="en-US" dirty="0" smtClean="0">
                <a:effectLst/>
              </a:rPr>
              <a:t>)</a:t>
            </a:r>
          </a:p>
          <a:p>
            <a:r>
              <a:rPr lang="en-US" dirty="0">
                <a:effectLst/>
              </a:rPr>
              <a:t> </a:t>
            </a:r>
            <a:r>
              <a:rPr lang="en-US" dirty="0" smtClean="0">
                <a:effectLst/>
              </a:rPr>
              <a:t>Samsara</a:t>
            </a:r>
            <a:r>
              <a:rPr lang="en-US" dirty="0">
                <a:effectLst/>
              </a:rPr>
              <a:t> </a:t>
            </a:r>
            <a:r>
              <a:rPr lang="en-US" dirty="0" smtClean="0">
                <a:effectLst/>
              </a:rPr>
              <a:t>(reincarnation, cycle of death and rebirth)</a:t>
            </a:r>
          </a:p>
          <a:p>
            <a:r>
              <a:rPr lang="en-US" dirty="0" smtClean="0">
                <a:effectLst/>
              </a:rPr>
              <a:t>Karma (action/reaction/intent)</a:t>
            </a:r>
          </a:p>
          <a:p>
            <a:r>
              <a:rPr lang="en-US" dirty="0" smtClean="0">
                <a:effectLst/>
              </a:rPr>
              <a:t>Moksha (freedom from reincarnation cycle) </a:t>
            </a:r>
          </a:p>
          <a:p>
            <a:r>
              <a:rPr lang="en-US" dirty="0" err="1" smtClean="0">
                <a:effectLst/>
              </a:rPr>
              <a:t>Yogas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(</a:t>
            </a:r>
            <a:r>
              <a:rPr lang="en-US" dirty="0" smtClean="0">
                <a:effectLst/>
              </a:rPr>
              <a:t>paths/practices</a:t>
            </a:r>
            <a:r>
              <a:rPr lang="en-US" dirty="0">
                <a:effectLst/>
              </a:rPr>
              <a:t>)</a:t>
            </a:r>
            <a:endParaRPr lang="en-US" dirty="0"/>
          </a:p>
        </p:txBody>
      </p:sp>
      <p:pic>
        <p:nvPicPr>
          <p:cNvPr id="1026" name="Picture 2" descr="https://posneg.files.wordpress.com/2009/01/samsara1.jpg?w=500&amp;h=5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104" y="148193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92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 – Basic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6241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Main Beliefs</a:t>
            </a:r>
          </a:p>
          <a:p>
            <a:r>
              <a:rPr lang="en-US" dirty="0">
                <a:effectLst/>
              </a:rPr>
              <a:t>Dharma (ethics/duties)</a:t>
            </a:r>
          </a:p>
          <a:p>
            <a:r>
              <a:rPr lang="en-US" dirty="0">
                <a:effectLst/>
              </a:rPr>
              <a:t> Samsara (reincarnation, cycle of death and rebirth)</a:t>
            </a:r>
          </a:p>
          <a:p>
            <a:r>
              <a:rPr lang="en-US" dirty="0">
                <a:effectLst/>
              </a:rPr>
              <a:t>Karma (action/reaction/intent)</a:t>
            </a:r>
          </a:p>
          <a:p>
            <a:r>
              <a:rPr lang="en-US" dirty="0">
                <a:effectLst/>
              </a:rPr>
              <a:t>Moksha (freedom from reincarnation cycle) </a:t>
            </a:r>
          </a:p>
          <a:p>
            <a:r>
              <a:rPr lang="en-US" dirty="0" err="1">
                <a:effectLst/>
              </a:rPr>
              <a:t>Yogas</a:t>
            </a:r>
            <a:r>
              <a:rPr lang="en-US" dirty="0">
                <a:effectLst/>
              </a:rPr>
              <a:t> (paths/practices)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011" y="1940058"/>
            <a:ext cx="5317168" cy="34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 – Basic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6241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Main Beliefs</a:t>
            </a:r>
          </a:p>
          <a:p>
            <a:r>
              <a:rPr lang="en-US" dirty="0">
                <a:effectLst/>
              </a:rPr>
              <a:t>Dharma (ethics/duties)</a:t>
            </a:r>
          </a:p>
          <a:p>
            <a:r>
              <a:rPr lang="en-US" dirty="0">
                <a:effectLst/>
              </a:rPr>
              <a:t> Samsara (reincarnation, cycle of death and rebirth)</a:t>
            </a:r>
          </a:p>
          <a:p>
            <a:r>
              <a:rPr lang="en-US" dirty="0">
                <a:effectLst/>
              </a:rPr>
              <a:t>Karma (action/reaction/intent)</a:t>
            </a:r>
          </a:p>
          <a:p>
            <a:r>
              <a:rPr lang="en-US" dirty="0">
                <a:effectLst/>
              </a:rPr>
              <a:t>Moksha (freedom from reincarnation cycle) </a:t>
            </a:r>
          </a:p>
          <a:p>
            <a:r>
              <a:rPr lang="en-US" dirty="0" err="1">
                <a:effectLst/>
              </a:rPr>
              <a:t>Yogas</a:t>
            </a:r>
            <a:r>
              <a:rPr lang="en-US" dirty="0">
                <a:effectLst/>
              </a:rPr>
              <a:t> (paths/practices)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011" y="1803043"/>
            <a:ext cx="4868214" cy="422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4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Hinduism – Basic Doctrine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6241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Main Beliefs</a:t>
            </a:r>
          </a:p>
          <a:p>
            <a:r>
              <a:rPr lang="en-US" dirty="0">
                <a:effectLst/>
              </a:rPr>
              <a:t>Dharma (ethics/duties)</a:t>
            </a:r>
          </a:p>
          <a:p>
            <a:r>
              <a:rPr lang="en-US" dirty="0">
                <a:effectLst/>
              </a:rPr>
              <a:t> Samsara (reincarnation, cycle of death and rebirth)</a:t>
            </a:r>
          </a:p>
          <a:p>
            <a:r>
              <a:rPr lang="en-US" dirty="0">
                <a:effectLst/>
              </a:rPr>
              <a:t>Karma (action/reaction/intent)</a:t>
            </a:r>
          </a:p>
          <a:p>
            <a:r>
              <a:rPr lang="en-US" dirty="0">
                <a:effectLst/>
              </a:rPr>
              <a:t>Moksha (freedom from reincarnation cycle) </a:t>
            </a:r>
          </a:p>
          <a:p>
            <a:r>
              <a:rPr lang="en-US" dirty="0" err="1">
                <a:effectLst/>
              </a:rPr>
              <a:t>Yogas</a:t>
            </a:r>
            <a:r>
              <a:rPr lang="en-US" dirty="0">
                <a:effectLst/>
              </a:rPr>
              <a:t> (paths/practices)</a:t>
            </a:r>
            <a:endParaRPr lang="en-US" dirty="0"/>
          </a:p>
        </p:txBody>
      </p:sp>
      <p:pic>
        <p:nvPicPr>
          <p:cNvPr id="2050" name="Picture 2" descr="https://globindian.files.wordpress.com/2015/09/hindu-yoga-india-birthplace-of-yoga.jpg?w=7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86" y="1417638"/>
            <a:ext cx="5277119" cy="281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6648" b="5211"/>
          <a:stretch/>
        </p:blipFill>
        <p:spPr>
          <a:xfrm>
            <a:off x="6177186" y="4229436"/>
            <a:ext cx="5304432" cy="231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ld and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Old and Grey</Template>
  <TotalTime>190</TotalTime>
  <Words>616</Words>
  <Application>Microsoft Macintosh PowerPoint</Application>
  <PresentationFormat>Widescreen</PresentationFormat>
  <Paragraphs>126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Goudy Old Style</vt:lpstr>
      <vt:lpstr>Imprint MT Shadow</vt:lpstr>
      <vt:lpstr>Arial</vt:lpstr>
      <vt:lpstr>Old and Grey</vt:lpstr>
      <vt:lpstr>Intro to Hinduism, Buddhism, and Atheism</vt:lpstr>
      <vt:lpstr>Outline</vt:lpstr>
      <vt:lpstr>Hinduism - History</vt:lpstr>
      <vt:lpstr>Hinduism – Basic Doctrine</vt:lpstr>
      <vt:lpstr>Hinduism – Basic Doctrine</vt:lpstr>
      <vt:lpstr>Hinduism – Basic Doctrine</vt:lpstr>
      <vt:lpstr>Hinduism – Basic Doctrine</vt:lpstr>
      <vt:lpstr>Hinduism – Basic Doctrine</vt:lpstr>
      <vt:lpstr>Hinduism – Basic Doctrine</vt:lpstr>
      <vt:lpstr>Hinduism – Common Practices</vt:lpstr>
      <vt:lpstr>Hinduism – Common Practices</vt:lpstr>
      <vt:lpstr>Buddhism - History</vt:lpstr>
      <vt:lpstr>Buddhism - History</vt:lpstr>
      <vt:lpstr>Buddhism – Basic Doctrine</vt:lpstr>
      <vt:lpstr>Buddhism – Basic Doctrine</vt:lpstr>
      <vt:lpstr>Atheism - History</vt:lpstr>
      <vt:lpstr>Atheism - History</vt:lpstr>
      <vt:lpstr>Atheism – Basic Doctrine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Hinduism, Buddhism, and Atheism</dc:title>
  <dc:creator>meeeeeeewith7es@gmail.com</dc:creator>
  <cp:lastModifiedBy>meeeeeeewith7es@gmail.com</cp:lastModifiedBy>
  <cp:revision>19</cp:revision>
  <dcterms:created xsi:type="dcterms:W3CDTF">2016-11-29T23:11:46Z</dcterms:created>
  <dcterms:modified xsi:type="dcterms:W3CDTF">2016-12-04T22:38:36Z</dcterms:modified>
</cp:coreProperties>
</file>