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6" r:id="rId4"/>
    <p:sldId id="267" r:id="rId5"/>
    <p:sldId id="257" r:id="rId6"/>
    <p:sldId id="261" r:id="rId7"/>
    <p:sldId id="262" r:id="rId8"/>
    <p:sldId id="263" r:id="rId9"/>
    <p:sldId id="258" r:id="rId10"/>
    <p:sldId id="259" r:id="rId11"/>
    <p:sldId id="264" r:id="rId12"/>
    <p:sldId id="270" r:id="rId13"/>
    <p:sldId id="271" r:id="rId14"/>
    <p:sldId id="272" r:id="rId15"/>
    <p:sldId id="265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1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latin typeface="Bangla MN"/>
                <a:cs typeface="Bangla MN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Bangla MN"/>
                <a:cs typeface="Bangla M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78DC-CB84-A64C-BC6B-64386A35B091}" type="datetimeFigureOut">
              <a:rPr lang="en-US" smtClean="0"/>
              <a:t>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9DF5-984F-8440-A631-8EFEA7F87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29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78DC-CB84-A64C-BC6B-64386A35B091}" type="datetimeFigureOut">
              <a:rPr lang="en-US" smtClean="0"/>
              <a:t>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9DF5-984F-8440-A631-8EFEA7F87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333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78DC-CB84-A64C-BC6B-64386A35B091}" type="datetimeFigureOut">
              <a:rPr lang="en-US" smtClean="0"/>
              <a:t>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9DF5-984F-8440-A631-8EFEA7F87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957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78DC-CB84-A64C-BC6B-64386A35B091}" type="datetimeFigureOut">
              <a:rPr lang="en-US" smtClean="0"/>
              <a:t>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9DF5-984F-8440-A631-8EFEA7F87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659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78DC-CB84-A64C-BC6B-64386A35B091}" type="datetimeFigureOut">
              <a:rPr lang="en-US" smtClean="0"/>
              <a:t>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9DF5-984F-8440-A631-8EFEA7F87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43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78DC-CB84-A64C-BC6B-64386A35B091}" type="datetimeFigureOut">
              <a:rPr lang="en-US" smtClean="0"/>
              <a:t>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9DF5-984F-8440-A631-8EFEA7F87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40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78DC-CB84-A64C-BC6B-64386A35B091}" type="datetimeFigureOut">
              <a:rPr lang="en-US" smtClean="0"/>
              <a:t>1/10/16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9DF5-984F-8440-A631-8EFEA7F87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45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78DC-CB84-A64C-BC6B-64386A35B091}" type="datetimeFigureOut">
              <a:rPr lang="en-US" smtClean="0"/>
              <a:t>1/10/16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9DF5-984F-8440-A631-8EFEA7F87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817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78DC-CB84-A64C-BC6B-64386A35B091}" type="datetimeFigureOut">
              <a:rPr lang="en-US" smtClean="0"/>
              <a:t>1/10/16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9DF5-984F-8440-A631-8EFEA7F87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1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78DC-CB84-A64C-BC6B-64386A35B091}" type="datetimeFigureOut">
              <a:rPr lang="en-US" smtClean="0"/>
              <a:t>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9DF5-984F-8440-A631-8EFEA7F87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78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78DC-CB84-A64C-BC6B-64386A35B091}" type="datetimeFigureOut">
              <a:rPr lang="en-US" smtClean="0"/>
              <a:t>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29DF5-984F-8440-A631-8EFEA7F87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15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978DC-CB84-A64C-BC6B-64386A35B091}" type="datetimeFigureOut">
              <a:rPr lang="en-US" smtClean="0"/>
              <a:t>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29DF5-984F-8440-A631-8EFEA7F87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72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Bangla MN"/>
          <a:ea typeface="+mj-ea"/>
          <a:cs typeface="Bangla MN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Bangla MN"/>
          <a:ea typeface="+mn-ea"/>
          <a:cs typeface="Bangla MN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Bangla MN"/>
          <a:ea typeface="+mn-ea"/>
          <a:cs typeface="Bangla MN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Bangla MN"/>
          <a:ea typeface="+mn-ea"/>
          <a:cs typeface="Bangla MN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Bangla MN"/>
          <a:ea typeface="+mn-ea"/>
          <a:cs typeface="Bangla MN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Bangla MN"/>
          <a:ea typeface="+mn-ea"/>
          <a:cs typeface="Bangla M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rchive.org/details/ChurchHistory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Church History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66709"/>
            <a:ext cx="6400800" cy="17526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92958" y="5797533"/>
            <a:ext cx="1948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Bangla MN"/>
                <a:cs typeface="Bangla MN"/>
              </a:rPr>
              <a:t>b</a:t>
            </a:r>
            <a:r>
              <a:rPr lang="en-US" sz="1200" dirty="0" smtClean="0">
                <a:latin typeface="Bangla MN"/>
                <a:cs typeface="Bangla MN"/>
              </a:rPr>
              <a:t>y Stephen Curto</a:t>
            </a:r>
          </a:p>
          <a:p>
            <a:r>
              <a:rPr lang="en-US" sz="1200" dirty="0">
                <a:latin typeface="Bangla MN"/>
                <a:cs typeface="Bangla MN"/>
              </a:rPr>
              <a:t>f</a:t>
            </a:r>
            <a:r>
              <a:rPr lang="en-US" sz="1200" dirty="0" smtClean="0">
                <a:latin typeface="Bangla MN"/>
                <a:cs typeface="Bangla MN"/>
              </a:rPr>
              <a:t>or Home Church</a:t>
            </a:r>
          </a:p>
          <a:p>
            <a:r>
              <a:rPr lang="en-US" sz="1200" dirty="0" smtClean="0">
                <a:latin typeface="Bangla MN"/>
                <a:cs typeface="Bangla MN"/>
              </a:rPr>
              <a:t>January 10, 2016</a:t>
            </a:r>
            <a:endParaRPr lang="en-US" sz="1200" dirty="0">
              <a:latin typeface="Bangla MN"/>
              <a:cs typeface="Bangla MN"/>
            </a:endParaRPr>
          </a:p>
        </p:txBody>
      </p:sp>
    </p:spTree>
    <p:extLst>
      <p:ext uri="{BB962C8B-B14F-4D97-AF65-F5344CB8AC3E}">
        <p14:creationId xmlns:p14="http://schemas.microsoft.com/office/powerpoint/2010/main" val="3561905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for Further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6853"/>
          </a:xfrm>
        </p:spPr>
        <p:txBody>
          <a:bodyPr>
            <a:normAutofit lnSpcReduction="10000"/>
          </a:bodyPr>
          <a:lstStyle/>
          <a:p>
            <a:r>
              <a:rPr lang="en-US" sz="2400" i="1" dirty="0"/>
              <a:t>Our Legacy</a:t>
            </a:r>
            <a:r>
              <a:rPr lang="en-US" sz="2400" dirty="0"/>
              <a:t> by John Hannah</a:t>
            </a:r>
          </a:p>
          <a:p>
            <a:r>
              <a:rPr lang="en-US" sz="2400" i="1" dirty="0"/>
              <a:t>Church History in Plain Language </a:t>
            </a:r>
            <a:r>
              <a:rPr lang="en-US" sz="2400" dirty="0"/>
              <a:t>by Bruce Shelley</a:t>
            </a:r>
          </a:p>
          <a:p>
            <a:r>
              <a:rPr lang="en-US" sz="2400" i="1" dirty="0"/>
              <a:t>A Pocket History of the Church </a:t>
            </a:r>
            <a:r>
              <a:rPr lang="en-US" sz="2400" dirty="0"/>
              <a:t>by Jeffrey Bingham</a:t>
            </a:r>
          </a:p>
          <a:p>
            <a:r>
              <a:rPr lang="en-US" sz="2400" i="1" dirty="0"/>
              <a:t>A Week in the Life of Corinth</a:t>
            </a:r>
            <a:r>
              <a:rPr lang="en-US" sz="2400" dirty="0"/>
              <a:t> by Ben Witherington III</a:t>
            </a:r>
          </a:p>
          <a:p>
            <a:r>
              <a:rPr lang="en-US" sz="2400" i="1" dirty="0"/>
              <a:t>A History of Christianity (2 Volume set)</a:t>
            </a:r>
            <a:r>
              <a:rPr lang="en-US" sz="2400" dirty="0"/>
              <a:t> by Kenneth Scott </a:t>
            </a:r>
            <a:r>
              <a:rPr lang="en-US" sz="2400" dirty="0" err="1"/>
              <a:t>Latourette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i="1" dirty="0" smtClean="0"/>
              <a:t>History of the Church </a:t>
            </a:r>
            <a:r>
              <a:rPr lang="en-US" sz="2400" dirty="0" smtClean="0"/>
              <a:t> by Eusebius</a:t>
            </a:r>
            <a:endParaRPr lang="en-US" sz="2400" i="1" dirty="0"/>
          </a:p>
          <a:p>
            <a:r>
              <a:rPr lang="en-US" sz="2400" dirty="0"/>
              <a:t>Church history sermon series by Tommy Nelson </a:t>
            </a:r>
            <a:r>
              <a:rPr lang="en-US" sz="2400" u="sng" dirty="0">
                <a:hlinkClick r:id="rId2"/>
              </a:rPr>
              <a:t>https://archive.org/details/ChurchHistory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5142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Apostolic Christianity (32-70AD)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From Death of Christ to Destruction of Jerusalem </a:t>
            </a:r>
          </a:p>
          <a:p>
            <a:r>
              <a:rPr lang="en-US" dirty="0" smtClean="0"/>
              <a:t>Period </a:t>
            </a:r>
            <a:r>
              <a:rPr lang="en-US" dirty="0"/>
              <a:t>of the writing of the New Testament</a:t>
            </a:r>
          </a:p>
          <a:p>
            <a:r>
              <a:rPr lang="en-US" dirty="0"/>
              <a:t>Characterized by persecution from Rome</a:t>
            </a:r>
          </a:p>
          <a:p>
            <a:r>
              <a:rPr lang="en-US" dirty="0"/>
              <a:t>Paul’s 3 Missionary Journeys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036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Paul’s Journeys: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 descr="pauls_first_missionary_journe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406" y="1172890"/>
            <a:ext cx="7807306" cy="5718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99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Paul’s Journeys: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6" name="Content Placeholder 3" descr="pauls_second_journey134934284646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39" b="8639"/>
          <a:stretch>
            <a:fillRect/>
          </a:stretch>
        </p:blipFill>
        <p:spPr>
          <a:xfrm>
            <a:off x="-1" y="1305260"/>
            <a:ext cx="9302875" cy="5116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440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Paul’s Journeys: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 descr="pauls_third_journey134934286484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64394"/>
            <a:ext cx="9144000" cy="5593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205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Paul’s Journey to Rome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journey-to-rom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26" y="1203548"/>
            <a:ext cx="8254674" cy="5654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818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5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Study it?</a:t>
            </a:r>
          </a:p>
          <a:p>
            <a:r>
              <a:rPr lang="en-US" dirty="0" smtClean="0"/>
              <a:t>Introductory Overview</a:t>
            </a:r>
          </a:p>
          <a:p>
            <a:r>
              <a:rPr lang="en-US" dirty="0" smtClean="0"/>
              <a:t>Resources for Further Study</a:t>
            </a:r>
          </a:p>
          <a:p>
            <a:r>
              <a:rPr lang="en-US" dirty="0" smtClean="0"/>
              <a:t>Apostolic Christianity (33-70AD)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333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peanuts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2"/>
          <a:stretch/>
        </p:blipFill>
        <p:spPr>
          <a:xfrm>
            <a:off x="1212224" y="159372"/>
            <a:ext cx="6320887" cy="3097357"/>
          </a:xfrm>
          <a:prstGeom prst="rect">
            <a:avLst/>
          </a:prstGeom>
        </p:spPr>
      </p:pic>
      <p:pic>
        <p:nvPicPr>
          <p:cNvPr id="5" name="Picture 4" descr="peanuts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92"/>
          <a:stretch/>
        </p:blipFill>
        <p:spPr>
          <a:xfrm>
            <a:off x="1212223" y="3256729"/>
            <a:ext cx="6320887" cy="3090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493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slide-7-splits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4638"/>
            <a:ext cx="9144000" cy="6180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055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Study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Answers some big questions. (Josh 4:6-7)</a:t>
            </a:r>
          </a:p>
          <a:p>
            <a:r>
              <a:rPr lang="en-US" sz="2400" dirty="0" smtClean="0"/>
              <a:t>It </a:t>
            </a:r>
            <a:r>
              <a:rPr lang="en-US" sz="2400" dirty="0"/>
              <a:t>keeps you humble. (Acts 7)</a:t>
            </a:r>
          </a:p>
          <a:p>
            <a:r>
              <a:rPr lang="en-US" sz="2400" dirty="0"/>
              <a:t>There is nothing new under the sun. (</a:t>
            </a:r>
            <a:r>
              <a:rPr lang="en-US" sz="2400" dirty="0" err="1"/>
              <a:t>Ecc</a:t>
            </a:r>
            <a:r>
              <a:rPr lang="en-US" sz="2400" dirty="0"/>
              <a:t>. 1:9)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74811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Study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906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Answers some big questions. (Josh 4:6-7)</a:t>
            </a:r>
          </a:p>
          <a:p>
            <a:pPr lvl="1"/>
            <a:r>
              <a:rPr lang="en-US" dirty="0"/>
              <a:t>Who is Jesus?</a:t>
            </a:r>
          </a:p>
          <a:p>
            <a:pPr lvl="1"/>
            <a:r>
              <a:rPr lang="en-US" dirty="0"/>
              <a:t>How did we get the Bible?</a:t>
            </a:r>
          </a:p>
          <a:p>
            <a:pPr lvl="1"/>
            <a:r>
              <a:rPr lang="en-US" dirty="0"/>
              <a:t>Who has the authority?</a:t>
            </a:r>
          </a:p>
          <a:p>
            <a:pPr lvl="1"/>
            <a:r>
              <a:rPr lang="en-US" dirty="0"/>
              <a:t>Where did Rome go?</a:t>
            </a:r>
          </a:p>
          <a:p>
            <a:pPr lvl="1"/>
            <a:r>
              <a:rPr lang="en-US" dirty="0"/>
              <a:t>Where did monks come from?</a:t>
            </a:r>
          </a:p>
          <a:p>
            <a:pPr lvl="1"/>
            <a:r>
              <a:rPr lang="en-US" dirty="0"/>
              <a:t>Why are there denominations?</a:t>
            </a:r>
          </a:p>
          <a:p>
            <a:pPr lvl="1"/>
            <a:r>
              <a:rPr lang="en-US" dirty="0"/>
              <a:t>Why aren’t we Roman Catholic?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did Christianity get so big?</a:t>
            </a:r>
          </a:p>
          <a:p>
            <a:pPr lvl="1"/>
            <a:r>
              <a:rPr lang="en-US" dirty="0"/>
              <a:t>What happened to </a:t>
            </a:r>
            <a:r>
              <a:rPr lang="en-US" dirty="0" smtClean="0"/>
              <a:t>the political Israel?</a:t>
            </a:r>
            <a:endParaRPr lang="en-US" dirty="0"/>
          </a:p>
          <a:p>
            <a:r>
              <a:rPr lang="en-US" dirty="0"/>
              <a:t>It keeps you humble. (Acts 7)</a:t>
            </a:r>
          </a:p>
          <a:p>
            <a:r>
              <a:rPr lang="en-US" dirty="0"/>
              <a:t>There is nothing new under the sun. (</a:t>
            </a:r>
            <a:r>
              <a:rPr lang="en-US" dirty="0" err="1"/>
              <a:t>Ecc</a:t>
            </a:r>
            <a:r>
              <a:rPr lang="en-US" dirty="0"/>
              <a:t>. 1:9)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968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Study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Answers some big questions. (Josh 4:6-7)</a:t>
            </a:r>
          </a:p>
          <a:p>
            <a:r>
              <a:rPr lang="en-US" sz="2400" dirty="0" smtClean="0"/>
              <a:t>It </a:t>
            </a:r>
            <a:r>
              <a:rPr lang="en-US" sz="2400" dirty="0"/>
              <a:t>keeps you humble. (Acts 7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 smtClean="0"/>
              <a:t>People have died for this.</a:t>
            </a:r>
          </a:p>
          <a:p>
            <a:pPr lvl="1"/>
            <a:r>
              <a:rPr lang="en-US" sz="2000" dirty="0" smtClean="0"/>
              <a:t>We know less about this than they did.</a:t>
            </a:r>
          </a:p>
          <a:p>
            <a:pPr lvl="1"/>
            <a:r>
              <a:rPr lang="en-US" sz="2000" dirty="0" smtClean="0"/>
              <a:t>We are just as prone to error as they were.</a:t>
            </a:r>
            <a:endParaRPr lang="en-US" sz="2000" dirty="0"/>
          </a:p>
          <a:p>
            <a:r>
              <a:rPr lang="en-US" sz="2400" dirty="0"/>
              <a:t>There is nothing new under the sun. (</a:t>
            </a:r>
            <a:r>
              <a:rPr lang="en-US" sz="2400" dirty="0" err="1"/>
              <a:t>Ecc</a:t>
            </a:r>
            <a:r>
              <a:rPr lang="en-US" sz="2400" dirty="0"/>
              <a:t>. 1:9)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45968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Study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Answers some big questions. (Josh 4:6-7)</a:t>
            </a:r>
          </a:p>
          <a:p>
            <a:r>
              <a:rPr lang="en-US" sz="2400" dirty="0" smtClean="0"/>
              <a:t>It </a:t>
            </a:r>
            <a:r>
              <a:rPr lang="en-US" sz="2400" dirty="0"/>
              <a:t>keeps you humble. (Acts 7)</a:t>
            </a:r>
          </a:p>
          <a:p>
            <a:r>
              <a:rPr lang="en-US" sz="2400" dirty="0"/>
              <a:t>There is nothing new under the sun. (</a:t>
            </a:r>
            <a:r>
              <a:rPr lang="en-US" sz="2400" dirty="0" err="1"/>
              <a:t>Ecc</a:t>
            </a:r>
            <a:r>
              <a:rPr lang="en-US" sz="2400" dirty="0"/>
              <a:t>. 1:9</a:t>
            </a:r>
            <a:r>
              <a:rPr lang="en-US" sz="2400" dirty="0" smtClean="0"/>
              <a:t>)</a:t>
            </a:r>
          </a:p>
          <a:p>
            <a:pPr lvl="1"/>
            <a:r>
              <a:rPr lang="en-US" sz="2000" dirty="0" smtClean="0"/>
              <a:t>Heresies are being recycled</a:t>
            </a:r>
          </a:p>
          <a:p>
            <a:pPr lvl="1"/>
            <a:r>
              <a:rPr lang="en-US" sz="2000" dirty="0" smtClean="0"/>
              <a:t>Most issues in the current church have been dealt with before</a:t>
            </a:r>
          </a:p>
          <a:p>
            <a:pPr lvl="1"/>
            <a:r>
              <a:rPr lang="en-US" sz="2000" dirty="0" smtClean="0"/>
              <a:t>We’re not special, and that’s a good thing. 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6112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Introductory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Apostolic Christianity (32-70AD)</a:t>
            </a:r>
          </a:p>
          <a:p>
            <a:r>
              <a:rPr lang="en-US" dirty="0"/>
              <a:t>Catholic Christianity (70-312AD)</a:t>
            </a:r>
          </a:p>
          <a:p>
            <a:r>
              <a:rPr lang="en-US" dirty="0"/>
              <a:t>Christian Roman Empire (312-590AD)</a:t>
            </a:r>
          </a:p>
          <a:p>
            <a:r>
              <a:rPr lang="en-US" dirty="0"/>
              <a:t>Middle Ages (590-1517AD)</a:t>
            </a:r>
          </a:p>
          <a:p>
            <a:r>
              <a:rPr lang="en-US" dirty="0"/>
              <a:t>Reformation (1517-1648AD)</a:t>
            </a:r>
          </a:p>
          <a:p>
            <a:r>
              <a:rPr lang="en-US" dirty="0"/>
              <a:t>Roots of Current Christianity (1648-20</a:t>
            </a:r>
            <a:r>
              <a:rPr lang="en-US" baseline="30000" dirty="0"/>
              <a:t>th</a:t>
            </a:r>
            <a:r>
              <a:rPr lang="en-US" dirty="0"/>
              <a:t> Century)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002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469</Words>
  <Application>Microsoft Macintosh PowerPoint</Application>
  <PresentationFormat>On-screen Show (4:3)</PresentationFormat>
  <Paragraphs>68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Church History</vt:lpstr>
      <vt:lpstr>Lesson Outline</vt:lpstr>
      <vt:lpstr>PowerPoint Presentation</vt:lpstr>
      <vt:lpstr>PowerPoint Presentation</vt:lpstr>
      <vt:lpstr>Why Study it?</vt:lpstr>
      <vt:lpstr>Why Study it?</vt:lpstr>
      <vt:lpstr>Why Study it?</vt:lpstr>
      <vt:lpstr>Why Study it?</vt:lpstr>
      <vt:lpstr>Introductory Overview</vt:lpstr>
      <vt:lpstr>Resources for Further Study</vt:lpstr>
      <vt:lpstr>Apostolic Christianity (32-70AD)</vt:lpstr>
      <vt:lpstr>Paul’s Journeys: #1</vt:lpstr>
      <vt:lpstr>Paul’s Journeys: #2</vt:lpstr>
      <vt:lpstr>Paul’s Journeys: #3</vt:lpstr>
      <vt:lpstr>Paul’s Journey to Rome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 History</dc:title>
  <dc:creator>Stephen Curto</dc:creator>
  <cp:lastModifiedBy>Stephen Curto</cp:lastModifiedBy>
  <cp:revision>7</cp:revision>
  <dcterms:created xsi:type="dcterms:W3CDTF">2016-01-10T19:03:35Z</dcterms:created>
  <dcterms:modified xsi:type="dcterms:W3CDTF">2016-01-10T23:34:42Z</dcterms:modified>
</cp:coreProperties>
</file>