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4" r:id="rId4"/>
    <p:sldId id="262" r:id="rId5"/>
    <p:sldId id="258" r:id="rId6"/>
    <p:sldId id="259" r:id="rId7"/>
    <p:sldId id="267" r:id="rId8"/>
    <p:sldId id="268" r:id="rId9"/>
    <p:sldId id="269" r:id="rId10"/>
    <p:sldId id="270" r:id="rId11"/>
    <p:sldId id="271" r:id="rId12"/>
    <p:sldId id="260" r:id="rId13"/>
    <p:sldId id="261" r:id="rId14"/>
    <p:sldId id="263" r:id="rId15"/>
    <p:sldId id="265" r:id="rId16"/>
    <p:sldId id="274" r:id="rId17"/>
    <p:sldId id="275" r:id="rId18"/>
    <p:sldId id="266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7"/>
    <p:restoredTop sz="94702"/>
  </p:normalViewPr>
  <p:slideViewPr>
    <p:cSldViewPr snapToGrid="0" snapToObjects="1">
      <p:cViewPr>
        <p:scale>
          <a:sx n="69" d="100"/>
          <a:sy n="69" d="100"/>
        </p:scale>
        <p:origin x="168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F2639-C797-C34C-8EE8-70645651C57D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547A8-2BF5-D043-A3E1-39A229AA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3804" y="2089235"/>
            <a:ext cx="6964392" cy="1732921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4214174"/>
            <a:ext cx="4876800" cy="883698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2"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alpha val="93000"/>
            </a:schemeClr>
          </a:solidFill>
        </p:spPr>
        <p:txBody>
          <a:bodyPr vert="horz" lIns="274320" tIns="182880" rIns="274320" bIns="914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56CEC-3F58-514A-B237-88FA9150C9E5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E3A84-391E-5E46-B1C0-0E6AF629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8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ndale Mono" charset="0"/>
          <a:cs typeface="Andale Mon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Minor Prophets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2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2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714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12284" cy="46724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Genesis</a:t>
            </a:r>
          </a:p>
          <a:p>
            <a:pPr lvl="1"/>
            <a:r>
              <a:rPr lang="en-US" dirty="0" smtClean="0"/>
              <a:t>Abraham</a:t>
            </a:r>
            <a:r>
              <a:rPr lang="en-US" dirty="0"/>
              <a:t>, Isaac, Jacob - &gt; Egypt</a:t>
            </a:r>
          </a:p>
          <a:p>
            <a:r>
              <a:rPr lang="en-US" dirty="0"/>
              <a:t>Exodus</a:t>
            </a:r>
          </a:p>
          <a:p>
            <a:pPr lvl="1"/>
            <a:r>
              <a:rPr lang="en-US" dirty="0"/>
              <a:t>Moses and the Law</a:t>
            </a:r>
          </a:p>
          <a:p>
            <a:r>
              <a:rPr lang="en-US" dirty="0"/>
              <a:t>Joshua</a:t>
            </a:r>
          </a:p>
          <a:p>
            <a:pPr lvl="1"/>
            <a:r>
              <a:rPr lang="en-US" dirty="0"/>
              <a:t>Conquering the land</a:t>
            </a:r>
          </a:p>
          <a:p>
            <a:r>
              <a:rPr lang="en-US" dirty="0"/>
              <a:t>Judges </a:t>
            </a:r>
          </a:p>
          <a:p>
            <a:r>
              <a:rPr lang="en-US" dirty="0" smtClean="0"/>
              <a:t>“</a:t>
            </a:r>
            <a:r>
              <a:rPr lang="en-US" dirty="0"/>
              <a:t>Everyone did what was right in their own eyes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09" y="2998499"/>
            <a:ext cx="2944238" cy="220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66" y="1872573"/>
            <a:ext cx="1895796" cy="2363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484" y="365125"/>
            <a:ext cx="2300591" cy="2436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018" y="5167009"/>
            <a:ext cx="3381982" cy="16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10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84" y="659521"/>
            <a:ext cx="3289547" cy="21279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37698" cy="4351338"/>
          </a:xfrm>
        </p:spPr>
        <p:txBody>
          <a:bodyPr/>
          <a:lstStyle/>
          <a:p>
            <a:r>
              <a:rPr lang="en-US" dirty="0" smtClean="0"/>
              <a:t>Samuel</a:t>
            </a:r>
          </a:p>
          <a:p>
            <a:pPr lvl="1"/>
            <a:r>
              <a:rPr lang="en-US" dirty="0" smtClean="0"/>
              <a:t>the last judge, the first prophet since Moses (Joshua?)</a:t>
            </a:r>
          </a:p>
          <a:p>
            <a:r>
              <a:rPr lang="en-US" dirty="0" smtClean="0"/>
              <a:t>Saul</a:t>
            </a:r>
          </a:p>
          <a:p>
            <a:r>
              <a:rPr lang="en-US" dirty="0" smtClean="0"/>
              <a:t>David</a:t>
            </a:r>
          </a:p>
          <a:p>
            <a:r>
              <a:rPr lang="en-US" dirty="0" smtClean="0"/>
              <a:t>Solomon</a:t>
            </a:r>
            <a:endParaRPr lang="en-US" dirty="0"/>
          </a:p>
        </p:txBody>
      </p:sp>
      <p:pic>
        <p:nvPicPr>
          <p:cNvPr id="4" name="Picture 3" descr="saul_sp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53" y="1621342"/>
            <a:ext cx="2395081" cy="286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324" y="4461231"/>
            <a:ext cx="3108960" cy="245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259" y="3412587"/>
            <a:ext cx="3171572" cy="18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4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970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Divided Kingdom</a:t>
            </a:r>
            <a:endParaRPr lang="en-US" dirty="0"/>
          </a:p>
          <a:p>
            <a:r>
              <a:rPr lang="en-US" dirty="0" err="1"/>
              <a:t>Rehoboam</a:t>
            </a:r>
            <a:r>
              <a:rPr lang="en-US" dirty="0"/>
              <a:t> (Judah/South) and Jeroboam (Israel/North) Conflict </a:t>
            </a:r>
          </a:p>
          <a:p>
            <a:r>
              <a:rPr lang="en-US" dirty="0"/>
              <a:t>All the kings of Israel and Judah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20" y="680720"/>
            <a:ext cx="4343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4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eeeeeewith7es:Users:stephencurto:Desktop:Kings of Isra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1797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eeeeeewith7es:Users:stephencurto:Desktop:Kings of Israe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49673" b="22876"/>
          <a:stretch/>
        </p:blipFill>
        <p:spPr bwMode="auto">
          <a:xfrm>
            <a:off x="1686557" y="0"/>
            <a:ext cx="8686800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87396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eeeeewith7es:Users:stephencurto:Desktop:Kings of Israe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t="16776" b="31372"/>
          <a:stretch/>
        </p:blipFill>
        <p:spPr bwMode="auto">
          <a:xfrm>
            <a:off x="1776804" y="0"/>
            <a:ext cx="8432800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75814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4769" y="0"/>
            <a:ext cx="94129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0766" r="39031" b="16683"/>
          <a:stretch/>
        </p:blipFill>
        <p:spPr bwMode="auto">
          <a:xfrm>
            <a:off x="1539239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73326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3733" y="0"/>
            <a:ext cx="92485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704054"/>
              </p:ext>
            </p:extLst>
          </p:nvPr>
        </p:nvGraphicFramePr>
        <p:xfrm>
          <a:off x="1981258" y="99019"/>
          <a:ext cx="8673538" cy="6659962"/>
        </p:xfrm>
        <a:graphic>
          <a:graphicData uri="http://schemas.openxmlformats.org/drawingml/2006/table">
            <a:tbl>
              <a:tblPr/>
              <a:tblGrid>
                <a:gridCol w="990827"/>
                <a:gridCol w="7682711"/>
              </a:tblGrid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Prophet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Purpose of Book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plea to Judah and Jerusalem to Trust Yahweh as his Servant nation, in the face of a gentile-run world.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Jeremiah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call for Judah to repent and then to submit to punishment for refusing to repent.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Ezekiel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reminder of God's faithfulness to Israel even when they were unfaithful, and predictions of his continued faithfulness.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Daniel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show of God's sovereignty over all nations and all history.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Hosea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call for Israel to repent, and a reminder of God's love for Israel, even when they were unfaithful.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Joel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warning to Jerusalem of judgment day: the Day of the Lord.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Amos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stern warning of judgment for Israel's idolatry.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Obadiah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message of judgment on Edom.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Jonah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message of judgment on Nineveh, and God's mercy.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message to the people of Judah to repent.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Nahum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announcing of Nineveh's fall.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Habakkuk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cry to God for justice, and submission to his sovereignty.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Zephaniah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call to be silent and fear Yahweh.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Haggai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 encouragement to the remnant to rebuild the temple.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Zachariah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call for the remnant to hope in the messiah and his kingdom. 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Malachi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call for the remnant to pursue holiness.</a:t>
                      </a:r>
                    </a:p>
                  </a:txBody>
                  <a:tcPr marL="9107" marR="9107" marT="91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96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the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Make </a:t>
            </a:r>
            <a:r>
              <a:rPr lang="en-US" dirty="0"/>
              <a:t>up approx. 29% of the OT and 22% of the bible. (the whole NT is 23% of the bible)</a:t>
            </a:r>
          </a:p>
          <a:p>
            <a:pPr lvl="0"/>
            <a:r>
              <a:rPr lang="en-US" dirty="0"/>
              <a:t>Teach us about God and how He interacts with Israel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21664"/>
              </p:ext>
            </p:extLst>
          </p:nvPr>
        </p:nvGraphicFramePr>
        <p:xfrm>
          <a:off x="312908" y="561015"/>
          <a:ext cx="2002277" cy="251291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02277"/>
              </a:tblGrid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Law</a:t>
                      </a:r>
                    </a:p>
                  </a:txBody>
                  <a:tcPr/>
                </a:tc>
              </a:tr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Genesis</a:t>
                      </a:r>
                    </a:p>
                  </a:txBody>
                  <a:tcPr/>
                </a:tc>
              </a:tr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Exodus</a:t>
                      </a:r>
                      <a:endParaRPr lang="en-US" dirty="0"/>
                    </a:p>
                  </a:txBody>
                  <a:tcPr/>
                </a:tc>
              </a:tr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Leviticus</a:t>
                      </a:r>
                      <a:endParaRPr lang="en-US" dirty="0"/>
                    </a:p>
                  </a:txBody>
                  <a:tcPr/>
                </a:tc>
              </a:tr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Numbers</a:t>
                      </a:r>
                      <a:endParaRPr lang="en-US" dirty="0"/>
                    </a:p>
                  </a:txBody>
                  <a:tcPr/>
                </a:tc>
              </a:tr>
              <a:tr h="418819">
                <a:tc>
                  <a:txBody>
                    <a:bodyPr/>
                    <a:lstStyle/>
                    <a:p>
                      <a:r>
                        <a:rPr lang="en-US" dirty="0" smtClean="0"/>
                        <a:t>Deuteronomy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184179"/>
              </p:ext>
            </p:extLst>
          </p:nvPr>
        </p:nvGraphicFramePr>
        <p:xfrm>
          <a:off x="312908" y="3264682"/>
          <a:ext cx="2002277" cy="2926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02277"/>
              </a:tblGrid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History</a:t>
                      </a:r>
                      <a:endParaRPr lang="en-US" dirty="0"/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Joshua</a:t>
                      </a:r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Judges &amp; Ruth</a:t>
                      </a:r>
                      <a:endParaRPr lang="en-US" dirty="0"/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1 &amp; 2 Samuel</a:t>
                      </a:r>
                      <a:endParaRPr lang="en-US" dirty="0"/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1 &amp;</a:t>
                      </a:r>
                      <a:r>
                        <a:rPr lang="en-US" baseline="0" dirty="0" smtClean="0"/>
                        <a:t> 2 Kings</a:t>
                      </a:r>
                      <a:endParaRPr lang="en-US" dirty="0"/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1 &amp; 2 Chronicles</a:t>
                      </a:r>
                      <a:endParaRPr lang="en-US" dirty="0"/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Ezra &amp; Nehemiah</a:t>
                      </a:r>
                    </a:p>
                  </a:txBody>
                  <a:tcPr/>
                </a:tc>
              </a:tr>
              <a:tr h="336596">
                <a:tc>
                  <a:txBody>
                    <a:bodyPr/>
                    <a:lstStyle/>
                    <a:p>
                      <a:r>
                        <a:rPr lang="en-US" dirty="0" smtClean="0"/>
                        <a:t>Esther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630447"/>
              </p:ext>
            </p:extLst>
          </p:nvPr>
        </p:nvGraphicFramePr>
        <p:xfrm>
          <a:off x="2490280" y="568770"/>
          <a:ext cx="195634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63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Poetry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Psalms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Proverbs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Ecclesiastes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Song</a:t>
                      </a:r>
                      <a:r>
                        <a:rPr lang="en-US" baseline="0" dirty="0" smtClean="0"/>
                        <a:t> of Solomon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44647"/>
              </p:ext>
            </p:extLst>
          </p:nvPr>
        </p:nvGraphicFramePr>
        <p:xfrm>
          <a:off x="2490280" y="2963539"/>
          <a:ext cx="195634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3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Major Prophets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Isaiah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Jeremiah &amp; Lamentations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Ezekiel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Daniel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1194"/>
              </p:ext>
            </p:extLst>
          </p:nvPr>
        </p:nvGraphicFramePr>
        <p:xfrm>
          <a:off x="4621715" y="568770"/>
          <a:ext cx="1936885" cy="482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68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Minor Prophets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Hosea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Amos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Obadiah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Jonah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Nahum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Habakkuk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Zephaniah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Haggai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Zachariah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Malachi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24132"/>
              </p:ext>
            </p:extLst>
          </p:nvPr>
        </p:nvGraphicFramePr>
        <p:xfrm>
          <a:off x="6753150" y="568770"/>
          <a:ext cx="1275404" cy="22250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754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History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Matthew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Luke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John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4622"/>
              </p:ext>
            </p:extLst>
          </p:nvPr>
        </p:nvGraphicFramePr>
        <p:xfrm>
          <a:off x="8184194" y="568770"/>
          <a:ext cx="1718553" cy="5191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85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Pauline Epistles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Romans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Corinthians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Corinthians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Galatians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Ephesians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Philippians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Colossians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Thessalonians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Thessalonians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Timothy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Timothy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Philemon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700478"/>
              </p:ext>
            </p:extLst>
          </p:nvPr>
        </p:nvGraphicFramePr>
        <p:xfrm>
          <a:off x="10077839" y="568770"/>
          <a:ext cx="1781243" cy="33375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781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Epistles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Hebrews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James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Peter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Peter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John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John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 John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Jude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632"/>
              </p:ext>
            </p:extLst>
          </p:nvPr>
        </p:nvGraphicFramePr>
        <p:xfrm>
          <a:off x="10077838" y="4025259"/>
          <a:ext cx="1781243" cy="8562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1243"/>
              </a:tblGrid>
              <a:tr h="428108">
                <a:tc>
                  <a:txBody>
                    <a:bodyPr/>
                    <a:lstStyle/>
                    <a:p>
                      <a:r>
                        <a:rPr lang="en-US" dirty="0" smtClean="0"/>
                        <a:t>Prophecy</a:t>
                      </a:r>
                      <a:endParaRPr lang="en-US" dirty="0"/>
                    </a:p>
                  </a:txBody>
                  <a:tcPr/>
                </a:tc>
              </a:tr>
              <a:tr h="428108">
                <a:tc>
                  <a:txBody>
                    <a:bodyPr/>
                    <a:lstStyle/>
                    <a:p>
                      <a:r>
                        <a:rPr lang="en-US" dirty="0" smtClean="0"/>
                        <a:t>Revelation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0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the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Often </a:t>
            </a:r>
            <a:r>
              <a:rPr lang="en-US" dirty="0"/>
              <a:t>timeless messages: </a:t>
            </a:r>
          </a:p>
          <a:p>
            <a:pPr lvl="1"/>
            <a:r>
              <a:rPr lang="en-US" dirty="0"/>
              <a:t>Hosea’s appeal for purity and God’s indestructible love</a:t>
            </a:r>
          </a:p>
          <a:p>
            <a:pPr lvl="1"/>
            <a:r>
              <a:rPr lang="en-US" dirty="0"/>
              <a:t>Amos’ call for justice in his society</a:t>
            </a:r>
          </a:p>
          <a:p>
            <a:pPr lvl="1"/>
            <a:r>
              <a:rPr lang="en-US" dirty="0"/>
              <a:t>Obadiah’s condemnation of pride</a:t>
            </a:r>
          </a:p>
          <a:p>
            <a:pPr lvl="1"/>
            <a:r>
              <a:rPr lang="en-US" dirty="0"/>
              <a:t>Micah’ rebuke of ungodly leadership</a:t>
            </a:r>
          </a:p>
          <a:p>
            <a:pPr lvl="1"/>
            <a:r>
              <a:rPr lang="en-US" dirty="0"/>
              <a:t>Habakkuk’s quest for divine retribution and reconciling God’s sovereignty</a:t>
            </a:r>
          </a:p>
          <a:p>
            <a:pPr lvl="1"/>
            <a:r>
              <a:rPr lang="en-US" dirty="0"/>
              <a:t>Haggai’s discourse on misplaced priorities</a:t>
            </a:r>
          </a:p>
          <a:p>
            <a:pPr lvl="1"/>
            <a:r>
              <a:rPr lang="en-US" dirty="0"/>
              <a:t>Malachi’s censure of religious orthodoxy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the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Tell us much about the Messiah</a:t>
            </a:r>
          </a:p>
          <a:p>
            <a:pPr lvl="0"/>
            <a:r>
              <a:rPr lang="en-US" dirty="0"/>
              <a:t>Teach us more about the future than the NT. (If you don’t know a little eschatology you won’t get the prophets)</a:t>
            </a:r>
          </a:p>
          <a:p>
            <a:pPr lvl="0"/>
            <a:r>
              <a:rPr lang="en-US" dirty="0"/>
              <a:t>They serve as our examples. (Hebrews 11:32-38)</a:t>
            </a:r>
          </a:p>
          <a:p>
            <a:pPr lvl="0"/>
            <a:r>
              <a:rPr lang="en-US" dirty="0"/>
              <a:t>Stress the judgment and mercy of God who always does what he says he will.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9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Often Neglect the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Difficult to understand</a:t>
            </a:r>
          </a:p>
          <a:p>
            <a:pPr lvl="0"/>
            <a:r>
              <a:rPr lang="en-US" dirty="0"/>
              <a:t>Some think they are “Out of date” and “irrelevant"</a:t>
            </a:r>
          </a:p>
          <a:p>
            <a:pPr lvl="0"/>
            <a:r>
              <a:rPr lang="en-US" dirty="0"/>
              <a:t>Requires effort and skill to exegete them</a:t>
            </a:r>
          </a:p>
          <a:p>
            <a:pPr lvl="0"/>
            <a:r>
              <a:rPr lang="en-US" dirty="0"/>
              <a:t>Some believe they are already fulfilled or will never be fulfilled so why bother with them?</a:t>
            </a:r>
          </a:p>
          <a:p>
            <a:pPr lvl="0"/>
            <a:r>
              <a:rPr lang="en-US" dirty="0"/>
              <a:t>Modern church doesn’t like the message of the prophets: A sovereign God whose righteous judgment and holy discipline is presented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2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560" y="5330825"/>
            <a:ext cx="6278880" cy="152717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Can you fill in the timeline?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9660" r="3685" b="14558"/>
          <a:stretch/>
        </p:blipFill>
        <p:spPr>
          <a:xfrm>
            <a:off x="1365380" y="1760519"/>
            <a:ext cx="9461240" cy="35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6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0926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Bric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 Bricks" id="{F327A93F-2F35-1F40-901F-99C1C878DE21}" vid="{48B2F4E3-A9AB-444E-AC4C-6B74FF30B6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Orange Bricks</Template>
  <TotalTime>93</TotalTime>
  <Words>628</Words>
  <Application>Microsoft Macintosh PowerPoint</Application>
  <PresentationFormat>Widescreen</PresentationFormat>
  <Paragraphs>149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Andale Mono</vt:lpstr>
      <vt:lpstr>Calibri</vt:lpstr>
      <vt:lpstr>Calibri Light</vt:lpstr>
      <vt:lpstr>Arial</vt:lpstr>
      <vt:lpstr>Orange Bricks</vt:lpstr>
      <vt:lpstr>The Minor Prophets</vt:lpstr>
      <vt:lpstr>Why Study the Prophets</vt:lpstr>
      <vt:lpstr>PowerPoint Presentation</vt:lpstr>
      <vt:lpstr>Why Study the Prophets</vt:lpstr>
      <vt:lpstr>Why Study the Prophets</vt:lpstr>
      <vt:lpstr>Why We Often Neglect the Prophets</vt:lpstr>
      <vt:lpstr>History</vt:lpstr>
      <vt:lpstr>PowerPoint Presentation</vt:lpstr>
      <vt:lpstr>PowerPoint Presentation</vt:lpstr>
      <vt:lpstr>PowerPoint Presentation</vt:lpstr>
      <vt:lpstr>PowerPoint Presentation</vt:lpstr>
      <vt:lpstr>History</vt:lpstr>
      <vt:lpstr>History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Minor Prophets</dc:title>
  <dc:creator>meeeeeeewith7es@gmail.com</dc:creator>
  <cp:lastModifiedBy>meeeeeeewith7es@gmail.com</cp:lastModifiedBy>
  <cp:revision>8</cp:revision>
  <dcterms:created xsi:type="dcterms:W3CDTF">2017-10-15T17:54:54Z</dcterms:created>
  <dcterms:modified xsi:type="dcterms:W3CDTF">2017-10-15T19:28:34Z</dcterms:modified>
</cp:coreProperties>
</file>