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2D4E-7D6A-0B4F-9F20-6D583D440705}" type="datetimeFigureOut">
              <a:rPr lang="en-US" smtClean="0"/>
              <a:t>8/21/15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154E-2A7F-164B-AB61-3418C3E86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85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2D4E-7D6A-0B4F-9F20-6D583D440705}" type="datetimeFigureOut">
              <a:rPr lang="en-US" smtClean="0"/>
              <a:t>8/21/15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154E-2A7F-164B-AB61-3418C3E86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55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2D4E-7D6A-0B4F-9F20-6D583D440705}" type="datetimeFigureOut">
              <a:rPr lang="en-US" smtClean="0"/>
              <a:t>8/21/15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154E-2A7F-164B-AB61-3418C3E86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9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2D4E-7D6A-0B4F-9F20-6D583D440705}" type="datetimeFigureOut">
              <a:rPr lang="en-US" smtClean="0"/>
              <a:t>8/21/15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154E-2A7F-164B-AB61-3418C3E86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3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2D4E-7D6A-0B4F-9F20-6D583D440705}" type="datetimeFigureOut">
              <a:rPr lang="en-US" smtClean="0"/>
              <a:t>8/21/15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154E-2A7F-164B-AB61-3418C3E86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2D4E-7D6A-0B4F-9F20-6D583D440705}" type="datetimeFigureOut">
              <a:rPr lang="en-US" smtClean="0"/>
              <a:t>8/21/15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154E-2A7F-164B-AB61-3418C3E86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08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2D4E-7D6A-0B4F-9F20-6D583D440705}" type="datetimeFigureOut">
              <a:rPr lang="en-US" smtClean="0"/>
              <a:t>8/21/15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154E-2A7F-164B-AB61-3418C3E86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6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2D4E-7D6A-0B4F-9F20-6D583D440705}" type="datetimeFigureOut">
              <a:rPr lang="en-US" smtClean="0"/>
              <a:t>8/21/15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154E-2A7F-164B-AB61-3418C3E86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6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2D4E-7D6A-0B4F-9F20-6D583D440705}" type="datetimeFigureOut">
              <a:rPr lang="en-US" smtClean="0"/>
              <a:t>8/21/15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154E-2A7F-164B-AB61-3418C3E86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6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2D4E-7D6A-0B4F-9F20-6D583D440705}" type="datetimeFigureOut">
              <a:rPr lang="en-US" smtClean="0"/>
              <a:t>8/21/15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154E-2A7F-164B-AB61-3418C3E86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15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2D4E-7D6A-0B4F-9F20-6D583D440705}" type="datetimeFigureOut">
              <a:rPr lang="en-US" smtClean="0"/>
              <a:t>8/21/15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8154E-2A7F-164B-AB61-3418C3E86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1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100000">
              <a:schemeClr val="accent1">
                <a:lumMod val="75000"/>
              </a:schemeClr>
            </a:gs>
            <a:gs pos="53000">
              <a:schemeClr val="tx2">
                <a:lumMod val="20000"/>
                <a:lumOff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42D4E-7D6A-0B4F-9F20-6D583D440705}" type="datetimeFigureOut">
              <a:rPr lang="en-US" smtClean="0"/>
              <a:t>8/21/15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8154E-2A7F-164B-AB61-3418C3E86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4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Short Lesson on Spiritual Gifts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419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Gift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8229"/>
          </a:xfrm>
        </p:spPr>
        <p:txBody>
          <a:bodyPr>
            <a:normAutofit/>
          </a:bodyPr>
          <a:lstStyle/>
          <a:p>
            <a:r>
              <a:rPr lang="en-US" dirty="0" smtClean="0"/>
              <a:t>What is a spiritual gift? </a:t>
            </a:r>
          </a:p>
          <a:p>
            <a:pPr lvl="1"/>
            <a:r>
              <a:rPr lang="en-US" dirty="0" smtClean="0"/>
              <a:t>A special ability given by the Holy Spirit to every believer at their conversion to be used for building up the body of Christ. </a:t>
            </a:r>
          </a:p>
          <a:p>
            <a:r>
              <a:rPr lang="en-US" dirty="0" smtClean="0"/>
              <a:t>What isn’t a spiritual gift?</a:t>
            </a:r>
          </a:p>
          <a:p>
            <a:pPr lvl="1"/>
            <a:r>
              <a:rPr lang="en-US" dirty="0" smtClean="0"/>
              <a:t>Natural talent </a:t>
            </a:r>
            <a:r>
              <a:rPr lang="en-US" sz="2400" dirty="0" smtClean="0"/>
              <a:t>(musical ability, physical fitness, etc</a:t>
            </a:r>
            <a:r>
              <a:rPr lang="en-US" sz="2400" dirty="0" smtClean="0"/>
              <a:t>.)</a:t>
            </a:r>
            <a:endParaRPr lang="en-US" sz="2400" dirty="0" smtClean="0"/>
          </a:p>
          <a:p>
            <a:pPr lvl="1"/>
            <a:r>
              <a:rPr lang="en-US" dirty="0" smtClean="0"/>
              <a:t>Fruit of the Spirit</a:t>
            </a:r>
          </a:p>
          <a:p>
            <a:pPr lvl="1"/>
            <a:r>
              <a:rPr lang="en-US" dirty="0" smtClean="0"/>
              <a:t>Responsibility as believer </a:t>
            </a:r>
            <a:r>
              <a:rPr lang="en-US" sz="2400" dirty="0" smtClean="0"/>
              <a:t>(e.g. evangelism, prayer, faith, etc.)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4386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Gift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All </a:t>
            </a:r>
            <a:r>
              <a:rPr lang="en-US" dirty="0" smtClean="0"/>
              <a:t>believers… </a:t>
            </a:r>
          </a:p>
          <a:p>
            <a:r>
              <a:rPr lang="en-US" dirty="0" smtClean="0"/>
              <a:t>have </a:t>
            </a:r>
            <a:r>
              <a:rPr lang="en-US" dirty="0" smtClean="0"/>
              <a:t>a spiritual </a:t>
            </a:r>
            <a:r>
              <a:rPr lang="en-US" dirty="0" smtClean="0"/>
              <a:t>gift</a:t>
            </a:r>
          </a:p>
          <a:p>
            <a:pPr lvl="1"/>
            <a:r>
              <a:rPr lang="en-US" sz="2000" dirty="0" smtClean="0"/>
              <a:t>(1 Cor 12:6-7, 1 Pet 4:10)</a:t>
            </a:r>
            <a:endParaRPr lang="en-US" dirty="0" smtClean="0"/>
          </a:p>
          <a:p>
            <a:r>
              <a:rPr lang="en-US" dirty="0" smtClean="0"/>
              <a:t>are </a:t>
            </a:r>
            <a:r>
              <a:rPr lang="en-US" dirty="0" smtClean="0"/>
              <a:t>called for every good </a:t>
            </a:r>
            <a:r>
              <a:rPr lang="en-US" dirty="0" smtClean="0"/>
              <a:t>work</a:t>
            </a:r>
          </a:p>
          <a:p>
            <a:pPr lvl="1"/>
            <a:r>
              <a:rPr lang="en-US" sz="2000" dirty="0" smtClean="0"/>
              <a:t>(</a:t>
            </a:r>
            <a:r>
              <a:rPr lang="en-US" sz="2000" dirty="0" err="1" smtClean="0"/>
              <a:t>Eph</a:t>
            </a:r>
            <a:r>
              <a:rPr lang="en-US" sz="2000" dirty="0" smtClean="0"/>
              <a:t> 2:8-10, Jas 2)</a:t>
            </a:r>
            <a:endParaRPr lang="en-US" sz="2000" dirty="0" smtClean="0"/>
          </a:p>
          <a:p>
            <a:r>
              <a:rPr lang="en-US" dirty="0" smtClean="0"/>
              <a:t>have at least one </a:t>
            </a:r>
            <a:r>
              <a:rPr lang="en-US" i="1" dirty="0" smtClean="0"/>
              <a:t>good work </a:t>
            </a:r>
            <a:r>
              <a:rPr lang="en-US" dirty="0" smtClean="0"/>
              <a:t>they’re </a:t>
            </a:r>
            <a:r>
              <a:rPr lang="en-US" i="1" dirty="0" smtClean="0"/>
              <a:t>good</a:t>
            </a:r>
            <a:r>
              <a:rPr lang="en-US" dirty="0" smtClean="0"/>
              <a:t> </a:t>
            </a:r>
            <a:r>
              <a:rPr lang="en-US" i="1" dirty="0" smtClean="0"/>
              <a:t>at</a:t>
            </a:r>
            <a:r>
              <a:rPr lang="en-US" dirty="0" smtClean="0"/>
              <a:t>.</a:t>
            </a:r>
          </a:p>
          <a:p>
            <a:pPr lvl="1"/>
            <a:r>
              <a:rPr lang="en-US" sz="2000" dirty="0" smtClean="0"/>
              <a:t>(Rom 12, 1 Cor 12, </a:t>
            </a:r>
            <a:r>
              <a:rPr lang="en-US" sz="2000" dirty="0" err="1" smtClean="0"/>
              <a:t>Eph</a:t>
            </a:r>
            <a:r>
              <a:rPr lang="en-US" sz="2000" dirty="0" smtClean="0"/>
              <a:t> 4, 1 Pet 4)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9526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Clarifications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one has all the spiritual gifts (1 </a:t>
            </a:r>
            <a:r>
              <a:rPr lang="en-US" dirty="0"/>
              <a:t>C</a:t>
            </a:r>
            <a:r>
              <a:rPr lang="en-US" dirty="0" smtClean="0"/>
              <a:t>or 12:11)</a:t>
            </a:r>
          </a:p>
          <a:p>
            <a:r>
              <a:rPr lang="en-US" dirty="0" smtClean="0"/>
              <a:t>No one gift is given to all believers (1 Cor 12:29-30)</a:t>
            </a:r>
          </a:p>
          <a:p>
            <a:r>
              <a:rPr lang="en-US" dirty="0" smtClean="0"/>
              <a:t>The Spirit decides what gift(s) you get (1 Cor 12:11, </a:t>
            </a:r>
            <a:r>
              <a:rPr lang="en-US" dirty="0" err="1" smtClean="0"/>
              <a:t>Eph</a:t>
            </a:r>
            <a:r>
              <a:rPr lang="en-US" dirty="0" smtClean="0"/>
              <a:t> 4:7)</a:t>
            </a:r>
          </a:p>
          <a:p>
            <a:r>
              <a:rPr lang="en-US" dirty="0" smtClean="0"/>
              <a:t>No one gift is more important, or better, than another (1 Cor 12:14ff)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578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Gifts Listed?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6596587"/>
              </p:ext>
            </p:extLst>
          </p:nvPr>
        </p:nvGraphicFramePr>
        <p:xfrm>
          <a:off x="759669" y="1977306"/>
          <a:ext cx="7961653" cy="3821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9071"/>
                <a:gridCol w="2513002"/>
                <a:gridCol w="1762663"/>
                <a:gridCol w="1224446"/>
                <a:gridCol w="1182471"/>
              </a:tblGrid>
              <a:tr h="646980">
                <a:tc>
                  <a:txBody>
                    <a:bodyPr/>
                    <a:lstStyle/>
                    <a:p>
                      <a:r>
                        <a:rPr lang="en-US" sz="1600" dirty="0"/>
                        <a:t>Romans 12:6-8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1 Corinthians 12:8-10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1 Corinthians 12:28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Ephesians 4:11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1 Peter 4:11</a:t>
                      </a:r>
                    </a:p>
                  </a:txBody>
                  <a:tcPr anchor="ctr"/>
                </a:tc>
              </a:tr>
              <a:tr h="3174224"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>
                          <a:effectLst/>
                        </a:rPr>
                        <a:t>Prophecy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>
                          <a:effectLst/>
                        </a:rPr>
                        <a:t>Serving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>
                          <a:effectLst/>
                        </a:rPr>
                        <a:t>Teaching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>
                          <a:effectLst/>
                        </a:rPr>
                        <a:t>Exhortation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>
                          <a:effectLst/>
                        </a:rPr>
                        <a:t>Giving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>
                          <a:effectLst/>
                        </a:rPr>
                        <a:t>Leadership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>
                          <a:effectLst/>
                        </a:rPr>
                        <a:t>Mercy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 dirty="0">
                          <a:effectLst/>
                        </a:rPr>
                        <a:t>Word of wisdom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 dirty="0">
                          <a:effectLst/>
                        </a:rPr>
                        <a:t>Word of knowledge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 dirty="0">
                          <a:effectLst/>
                        </a:rPr>
                        <a:t>Faith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 dirty="0">
                          <a:effectLst/>
                        </a:rPr>
                        <a:t>Gifts of healings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 dirty="0">
                          <a:effectLst/>
                        </a:rPr>
                        <a:t>Miracles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 dirty="0">
                          <a:effectLst/>
                        </a:rPr>
                        <a:t>Prophecy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 dirty="0">
                          <a:effectLst/>
                        </a:rPr>
                        <a:t>Distinguishing between spirits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 dirty="0">
                          <a:effectLst/>
                        </a:rPr>
                        <a:t>Tongues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 dirty="0">
                          <a:effectLst/>
                        </a:rPr>
                        <a:t>Interpretation of tongues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 dirty="0">
                          <a:effectLst/>
                        </a:rPr>
                        <a:t>Apostle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 dirty="0">
                          <a:effectLst/>
                        </a:rPr>
                        <a:t>Prophet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 dirty="0">
                          <a:effectLst/>
                        </a:rPr>
                        <a:t>Teacher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 dirty="0">
                          <a:effectLst/>
                        </a:rPr>
                        <a:t>Miracles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 dirty="0">
                          <a:effectLst/>
                        </a:rPr>
                        <a:t>Kinds of healings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 dirty="0">
                          <a:effectLst/>
                        </a:rPr>
                        <a:t>Helps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 dirty="0">
                          <a:effectLst/>
                        </a:rPr>
                        <a:t>Administration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 dirty="0">
                          <a:effectLst/>
                        </a:rPr>
                        <a:t>Tongues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 dirty="0">
                          <a:effectLst/>
                        </a:rPr>
                        <a:t>Apostle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 dirty="0">
                          <a:effectLst/>
                        </a:rPr>
                        <a:t>Prophet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 dirty="0">
                          <a:effectLst/>
                        </a:rPr>
                        <a:t>Evangelist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 dirty="0">
                          <a:effectLst/>
                        </a:rPr>
                        <a:t>Pastor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 dirty="0">
                          <a:effectLst/>
                        </a:rPr>
                        <a:t>Teacher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 dirty="0">
                          <a:effectLst/>
                        </a:rPr>
                        <a:t>Whoever speaks</a:t>
                      </a:r>
                    </a:p>
                    <a:p>
                      <a:pPr fontAlgn="t">
                        <a:buFont typeface="Arial"/>
                        <a:buChar char="•"/>
                      </a:pPr>
                      <a:r>
                        <a:rPr lang="en-US" sz="1600" dirty="0">
                          <a:effectLst/>
                        </a:rPr>
                        <a:t>Whoever renders </a:t>
                      </a:r>
                      <a:r>
                        <a:rPr lang="en-US" sz="1600" dirty="0" smtClean="0">
                          <a:effectLst/>
                        </a:rPr>
                        <a:t>service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745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Curto’s</a:t>
            </a:r>
            <a:r>
              <a:rPr lang="en-US" dirty="0" smtClean="0"/>
              <a:t> Personal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Bible’s lists of Spiritual gifts are not exhaustive</a:t>
            </a:r>
          </a:p>
          <a:p>
            <a:r>
              <a:rPr lang="en-US" dirty="0" smtClean="0"/>
              <a:t>No one can tell you for sure what your gift is, but they can help you figure it out</a:t>
            </a:r>
          </a:p>
          <a:p>
            <a:r>
              <a:rPr lang="en-US" dirty="0" smtClean="0"/>
              <a:t>Don’t be afraid of your gift</a:t>
            </a:r>
          </a:p>
          <a:p>
            <a:r>
              <a:rPr lang="en-US" dirty="0" smtClean="0"/>
              <a:t>Take your gift seriously… God did when he gave it to you.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64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Gift Online </a:t>
            </a:r>
            <a:r>
              <a:rPr lang="en-US" dirty="0" err="1" smtClean="0"/>
              <a:t>Quizes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http://</a:t>
            </a:r>
            <a:r>
              <a:rPr lang="en-US" dirty="0" err="1"/>
              <a:t>churchgrowth.org</a:t>
            </a:r>
            <a:r>
              <a:rPr lang="en-US" dirty="0"/>
              <a:t>/</a:t>
            </a:r>
            <a:r>
              <a:rPr lang="en-US" dirty="0" err="1"/>
              <a:t>cgi</a:t>
            </a:r>
            <a:r>
              <a:rPr lang="en-US" dirty="0"/>
              <a:t>-cg/</a:t>
            </a:r>
            <a:r>
              <a:rPr lang="en-US" dirty="0" err="1"/>
              <a:t>gifts.cgi?intro</a:t>
            </a:r>
            <a:r>
              <a:rPr lang="en-US" dirty="0"/>
              <a:t>=</a:t>
            </a:r>
            <a:r>
              <a:rPr lang="en-US" dirty="0" smtClean="0"/>
              <a:t>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http://www.kodachrome.org/</a:t>
            </a:r>
            <a:r>
              <a:rPr lang="en-US" dirty="0" err="1"/>
              <a:t>spiritgift</a:t>
            </a:r>
            <a:r>
              <a:rPr lang="en-US" dirty="0" smtClean="0"/>
              <a:t>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http://</a:t>
            </a:r>
            <a:r>
              <a:rPr lang="en-US" dirty="0" err="1"/>
              <a:t>www.lifeway.com</a:t>
            </a:r>
            <a:r>
              <a:rPr lang="en-US" dirty="0"/>
              <a:t>/</a:t>
            </a:r>
            <a:r>
              <a:rPr lang="en-US" dirty="0" err="1"/>
              <a:t>lwc</a:t>
            </a:r>
            <a:r>
              <a:rPr lang="en-US" dirty="0"/>
              <a:t>/files/</a:t>
            </a:r>
            <a:r>
              <a:rPr lang="en-US" dirty="0" err="1"/>
              <a:t>lwF_PDF_Discover_Your_Spiritual_Gifts.pdf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754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385</Words>
  <Application>Microsoft Macintosh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 Short Lesson on Spiritual Gifts</vt:lpstr>
      <vt:lpstr>Spiritual Gift</vt:lpstr>
      <vt:lpstr>Spiritual Gift</vt:lpstr>
      <vt:lpstr>Some Clarifications</vt:lpstr>
      <vt:lpstr>What are the Gifts Listed?</vt:lpstr>
      <vt:lpstr>Curto’s Personal Thoughts</vt:lpstr>
      <vt:lpstr>Spiritual Gift Online Quizes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Short Lesson on Spiritual Gifts</dc:title>
  <dc:creator>Stephen Curto</dc:creator>
  <cp:lastModifiedBy>Stephen Curto</cp:lastModifiedBy>
  <cp:revision>2</cp:revision>
  <dcterms:created xsi:type="dcterms:W3CDTF">2015-08-21T20:17:10Z</dcterms:created>
  <dcterms:modified xsi:type="dcterms:W3CDTF">2015-08-21T20:37:13Z</dcterms:modified>
</cp:coreProperties>
</file>