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1" r:id="rId39"/>
    <p:sldId id="28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4712"/>
  </p:normalViewPr>
  <p:slideViewPr>
    <p:cSldViewPr snapToGrid="0" snapToObjects="1">
      <p:cViewPr varScale="1">
        <p:scale>
          <a:sx n="101" d="100"/>
          <a:sy n="101" d="100"/>
        </p:scale>
        <p:origin x="21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1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1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2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3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1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A2CD-6E9E-2C41-A8F1-0C55CC0D2F38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F73D-60CD-4E40-9635-2A8D6E2C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9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δ. </a:t>
            </a:r>
            <a:r>
              <a:rPr lang="el-GR" dirty="0" err="1" smtClean="0">
                <a:latin typeface="Times" charset="0"/>
                <a:ea typeface="Times" charset="0"/>
                <a:cs typeface="Times" charset="0"/>
              </a:rPr>
              <a:t>καὶ</a:t>
            </a: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l-GR" dirty="0" err="1" smtClean="0">
                <a:latin typeface="Times" charset="0"/>
                <a:ea typeface="Times" charset="0"/>
                <a:cs typeface="Times" charset="0"/>
              </a:rPr>
              <a:t>ἦν</a:t>
            </a: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 κύριος </a:t>
            </a:r>
            <a:r>
              <a:rPr lang="el-GR" dirty="0" err="1" smtClean="0">
                <a:latin typeface="Times" charset="0"/>
                <a:ea typeface="Times" charset="0"/>
                <a:cs typeface="Times" charset="0"/>
              </a:rPr>
              <a:t>μετὰ</a:t>
            </a: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l-GR" dirty="0" err="1" smtClean="0">
                <a:latin typeface="Times" charset="0"/>
                <a:ea typeface="Times" charset="0"/>
                <a:cs typeface="Times" charset="0"/>
              </a:rPr>
              <a:t>Ἰωσήφ</a:t>
            </a: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Times" charset="0"/>
              <a:ea typeface="Times" charset="0"/>
              <a:cs typeface="Time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Times" charset="0"/>
              <a:ea typeface="Times" charset="0"/>
              <a:cs typeface="Time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Times" charset="0"/>
              <a:ea typeface="Times" charset="0"/>
              <a:cs typeface="Time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2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δ. </a:t>
            </a:r>
            <a:r>
              <a:rPr lang="el-GR" dirty="0" err="1" smtClean="0">
                <a:latin typeface="Times" charset="0"/>
                <a:ea typeface="Times" charset="0"/>
                <a:cs typeface="Times" charset="0"/>
              </a:rPr>
              <a:t>καὶ</a:t>
            </a: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l-GR" dirty="0" err="1" smtClean="0">
                <a:latin typeface="Times" charset="0"/>
                <a:ea typeface="Times" charset="0"/>
                <a:cs typeface="Times" charset="0"/>
              </a:rPr>
              <a:t>ἦν</a:t>
            </a: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 κύριος </a:t>
            </a:r>
            <a:r>
              <a:rPr lang="el-GR" dirty="0" err="1" smtClean="0">
                <a:latin typeface="Times" charset="0"/>
                <a:ea typeface="Times" charset="0"/>
                <a:cs typeface="Times" charset="0"/>
              </a:rPr>
              <a:t>μετὰ</a:t>
            </a: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l-GR" dirty="0" err="1" smtClean="0">
                <a:latin typeface="Times" charset="0"/>
                <a:ea typeface="Times" charset="0"/>
                <a:cs typeface="Times" charset="0"/>
              </a:rPr>
              <a:t>Ἰωσήφ</a:t>
            </a:r>
            <a:r>
              <a:rPr lang="el-GR" dirty="0" smtClean="0">
                <a:latin typeface="Times" charset="0"/>
                <a:ea typeface="Times" charset="0"/>
                <a:cs typeface="Times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Times" charset="0"/>
              <a:ea typeface="Times" charset="0"/>
              <a:cs typeface="Time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Times" charset="0"/>
              <a:ea typeface="Times" charset="0"/>
              <a:cs typeface="Time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And the lord was with Joseph. </a:t>
            </a:r>
            <a:endParaRPr lang="el-GR" dirty="0" smtClean="0">
              <a:latin typeface="Times" charset="0"/>
              <a:ea typeface="Times" charset="0"/>
              <a:cs typeface="Time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οὗτός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8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οὗτός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This is the son of god.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5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θεοί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5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θεοί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you are gods.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8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ἐστίν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6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ἐστίν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God is love.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ἔρχεται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comes)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οἶκον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3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ἔρχεται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comes)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οἶκον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 comes into the house.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6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Parsing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22579"/>
              </p:ext>
            </p:extLst>
          </p:nvPr>
        </p:nvGraphicFramePr>
        <p:xfrm>
          <a:off x="2149276" y="1812634"/>
          <a:ext cx="8085275" cy="410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46"/>
                <a:gridCol w="1715146"/>
                <a:gridCol w="858027"/>
                <a:gridCol w="868868"/>
                <a:gridCol w="852159"/>
                <a:gridCol w="1654191"/>
                <a:gridCol w="1702438"/>
              </a:tblGrid>
              <a:tr h="68351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ἡμέρᾳ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ἡμέρα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day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θάλασσαν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θάλασσα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sea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παραβολαῖς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παραβολή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parable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ἁμαρτιῶν</a:t>
                      </a:r>
                      <a:endParaRPr lang="en-US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ἁμαρτία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>
                          <a:latin typeface="GentiumAlt" charset="0"/>
                          <a:ea typeface="GentiumAlt" charset="0"/>
                          <a:cs typeface="GentiumAlt" charset="0"/>
                        </a:rPr>
                        <a:t>θανάτῳ</a:t>
                      </a:r>
                      <a:endParaRPr lang="el-GR" sz="2400" dirty="0" smtClean="0">
                        <a:latin typeface="GentiumAlt" charset="0"/>
                        <a:ea typeface="GentiumAlt" charset="0"/>
                        <a:cs typeface="GentiumAl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Masc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θάνατος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death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589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ἐξῆλθεν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+mj-lt"/>
                <a:ea typeface="GentiumAlt" charset="0"/>
                <a:cs typeface="GentiumAlt" charset="0"/>
              </a:rPr>
              <a:t>(he/she/it came out)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ἐξ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j-lt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66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ἐξῆλθεν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+mj-lt"/>
                <a:ea typeface="GentiumAlt" charset="0"/>
                <a:cs typeface="GentiumAlt" charset="0"/>
              </a:rPr>
              <a:t>(he/she/it came out)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ἐξ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GentiumAlt" charset="0"/>
                <a:cs typeface="GentiumAlt" charset="0"/>
              </a:rPr>
              <a:t>it came out of him. </a:t>
            </a:r>
          </a:p>
        </p:txBody>
      </p:sp>
    </p:spTree>
    <p:extLst>
      <p:ext uri="{BB962C8B-B14F-4D97-AF65-F5344CB8AC3E}">
        <p14:creationId xmlns:p14="http://schemas.microsoft.com/office/powerpoint/2010/main" val="120470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3.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Δόξαν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παρὰ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ἀνθρώπων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λαμβάνω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receive). </a:t>
            </a:r>
          </a:p>
        </p:txBody>
      </p:sp>
    </p:spTree>
    <p:extLst>
      <p:ext uri="{BB962C8B-B14F-4D97-AF65-F5344CB8AC3E}">
        <p14:creationId xmlns:p14="http://schemas.microsoft.com/office/powerpoint/2010/main" val="346384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3.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Δόξαν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παρὰ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ἀνθρώπων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λαμβάνω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(I receive).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I do not receive glory from to men. </a:t>
            </a:r>
          </a:p>
        </p:txBody>
      </p:sp>
    </p:spTree>
    <p:extLst>
      <p:ext uri="{BB962C8B-B14F-4D97-AF65-F5344CB8AC3E}">
        <p14:creationId xmlns:p14="http://schemas.microsoft.com/office/powerpoint/2010/main" val="192116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ἐλάλησεν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spoke)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παραβολαῖς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ὄχλοις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27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ἐλάλησεν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spoke)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παραβολαῖς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ὄχλοις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Jesus spoke in parables to the crowds. </a:t>
            </a:r>
          </a:p>
        </p:txBody>
      </p:sp>
    </p:spTree>
    <p:extLst>
      <p:ext uri="{BB962C8B-B14F-4D97-AF65-F5344CB8AC3E}">
        <p14:creationId xmlns:p14="http://schemas.microsoft.com/office/powerpoint/2010/main" val="957369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καὶ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ἐβαπτίζοντο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(they were being baptized)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ὑπ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᾽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αὐτοῦ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ἐν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τῷ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Ἰορδάνῃ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καὶ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ἐβαπτίζοντο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(they were being baptized)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ὑπ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᾽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αὐτοῦ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ἐν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τῷ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l-GR" dirty="0" err="1" smtClean="0">
                <a:latin typeface="Arial" charset="0"/>
                <a:ea typeface="Arial" charset="0"/>
                <a:cs typeface="Arial" charset="0"/>
              </a:rPr>
              <a:t>Ἰορδάνῃ</a:t>
            </a:r>
            <a:r>
              <a:rPr lang="el-GR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they were being baptized by him in the Jordan. </a:t>
            </a:r>
          </a:p>
        </p:txBody>
      </p:sp>
    </p:spTree>
    <p:extLst>
      <p:ext uri="{BB962C8B-B14F-4D97-AF65-F5344CB8AC3E}">
        <p14:creationId xmlns:p14="http://schemas.microsoft.com/office/powerpoint/2010/main" val="684946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κύριος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σαββάτου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52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κύριος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σαββάτου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son of man is lord of the </a:t>
            </a: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sabbath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also. </a:t>
            </a:r>
          </a:p>
        </p:txBody>
      </p:sp>
    </p:spTree>
    <p:extLst>
      <p:ext uri="{BB962C8B-B14F-4D97-AF65-F5344CB8AC3E}">
        <p14:creationId xmlns:p14="http://schemas.microsoft.com/office/powerpoint/2010/main" val="47817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Parsing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71720"/>
              </p:ext>
            </p:extLst>
          </p:nvPr>
        </p:nvGraphicFramePr>
        <p:xfrm>
          <a:off x="2112737" y="1812634"/>
          <a:ext cx="8085275" cy="410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23"/>
                <a:gridCol w="1608358"/>
                <a:gridCol w="783772"/>
                <a:gridCol w="890649"/>
                <a:gridCol w="844344"/>
                <a:gridCol w="1654191"/>
                <a:gridCol w="1702438"/>
              </a:tblGrid>
              <a:tr h="68351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Lex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/>
                        <a:t>υἱούς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Masc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υἵος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son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/>
                        <a:t>ἐξουσίαν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ἐξουσία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authority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/>
                        <a:t>οὐρανῶν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Masc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οὐρανός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heaven</a:t>
                      </a:r>
                      <a:r>
                        <a:rPr lang="el-GR" sz="2400" dirty="0" smtClean="0"/>
                        <a:t>, </a:t>
                      </a:r>
                      <a:r>
                        <a:rPr lang="en-US" sz="2400" dirty="0" smtClean="0"/>
                        <a:t>sky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/>
                        <a:t>οἴκου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Masc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οἴκος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house</a:t>
                      </a:r>
                      <a:endParaRPr lang="en-US" sz="2400" dirty="0"/>
                    </a:p>
                  </a:txBody>
                  <a:tcPr/>
                </a:tc>
              </a:tr>
              <a:tr h="6835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sz="2400" dirty="0" err="1" smtClean="0"/>
                        <a:t>ὄχλοι</a:t>
                      </a:r>
                      <a:endParaRPr lang="el-G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Masc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ὄχλος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crowd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2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ἐγένετο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came to pass)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ἐκείναις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ταῖς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ἡμέραις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ἦλθεν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(he/she/it went)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ἀπὸ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Ναζαρὲτ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τῆς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Γαλιλαίας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ἐβαπτίσθη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(he/she/it was baptized)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Ἰορδάνην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ὑπὸ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Ἰωάννου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82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ἐγένετο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came to pass)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ἐκείναις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ταῖς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ἡμέραις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ἦλθεν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(he/she/it went)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ἀπὸ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Ναζαρὲτ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τῆς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Γαλιλαίας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ἐβαπτίσθη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(he/she/it was baptized)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Ἰορδάνην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ὑπὸ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Ἰωάννου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And it came to pass in those days Jesus went from Nazareth of Galilee and he was baptized in the Jordan by John. </a:t>
            </a:r>
          </a:p>
        </p:txBody>
      </p:sp>
    </p:spTree>
    <p:extLst>
      <p:ext uri="{BB962C8B-B14F-4D97-AF65-F5344CB8AC3E}">
        <p14:creationId xmlns:p14="http://schemas.microsoft.com/office/powerpoint/2010/main" val="176912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ἐστίν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καί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μένων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(one remaining)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μένει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(he/she/it remains)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καί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μένει.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80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ἐστίν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καί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μένων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(one remaining)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ἀγάπῃ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μένει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(he/she/it remains)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καί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μένει.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God is</a:t>
            </a:r>
            <a:r>
              <a:rPr lang="en-US" dirty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love, and the one remaining in love remains in God, and God remains in him. </a:t>
            </a:r>
          </a:p>
        </p:txBody>
      </p:sp>
    </p:spTree>
    <p:extLst>
      <p:ext uri="{BB962C8B-B14F-4D97-AF65-F5344CB8AC3E}">
        <p14:creationId xmlns:p14="http://schemas.microsoft.com/office/powerpoint/2010/main" val="557557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9.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ἔλεγεν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he/she/it was saying)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σάββατον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διὰ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ἄνθρωπον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ἐγένετο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was made)</a:t>
            </a:r>
            <a:r>
              <a:rPr lang="el-GR" dirty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ἄνθρωπος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διὰ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σάββατον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7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9.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ἔλεγεν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he/she/it was saying)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αὐτοῖς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σάββατον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διὰ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ἄνθρωπον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ἐγένετο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was made)</a:t>
            </a:r>
            <a:r>
              <a:rPr lang="el-GR" dirty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οὐχ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ἄνθρωπος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διὰ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σάββατον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and he was saying to them, “The </a:t>
            </a: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sabbath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was made on account of man, and man was not (made) on account of the </a:t>
            </a: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sabbath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62316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μετὰ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μαθητῶν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(disciples)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ἀνεχώρησεν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withdrew)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θάλασσαν.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94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|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μετὰ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μαθητῶν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(disciples)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|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ἀνεχώρησεν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withdrew) |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θάλασσαν.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And Jesus | with the disciples of him | he withdrew | to the sea.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13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|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μετὰ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μαθητῶν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(disciples)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|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ἀνεχώρησεν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(he/she/it withdrew) |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πρὸς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θάλασσαν. 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And Jesus | with the disciples of him | he withdrew | to the sea.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And Jesus withdrew with his disciples to the sea.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03169" y="4110401"/>
            <a:ext cx="11875" cy="510639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447207" y="4110401"/>
            <a:ext cx="1111001" cy="510639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22133" y="4023534"/>
            <a:ext cx="3906104" cy="494586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73578" y="4039588"/>
            <a:ext cx="670955" cy="478532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80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α.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εὐαγγελίῳ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α.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εὐαγγελίῳ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in the gospel</a:t>
            </a: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β.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οἰκίαν</a:t>
            </a:r>
            <a:endParaRPr lang="el-GR" dirty="0" smtClean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j-lt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β.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+mj-lt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+mj-lt"/>
                <a:ea typeface="GentiumAlt" charset="0"/>
                <a:cs typeface="GentiumAlt" charset="0"/>
              </a:rPr>
              <a:t>οἰκίαν</a:t>
            </a:r>
            <a:endParaRPr lang="el-GR" dirty="0" smtClean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+mj-lt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GentiumAlt" charset="0"/>
                <a:cs typeface="GentiumAlt" charset="0"/>
              </a:rPr>
              <a:t>into the house</a:t>
            </a:r>
            <a:endParaRPr lang="en-US" dirty="0">
              <a:latin typeface="+mj-lt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γ.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μετὰ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Ἰωάννου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7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 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γ.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μετὰ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Ἰωάννου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with John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92472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tiles</Template>
  <TotalTime>75</TotalTime>
  <Words>873</Words>
  <Application>Microsoft Macintosh PowerPoint</Application>
  <PresentationFormat>Widescreen</PresentationFormat>
  <Paragraphs>230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Calibri</vt:lpstr>
      <vt:lpstr>GentiumAlt</vt:lpstr>
      <vt:lpstr>Tahoma</vt:lpstr>
      <vt:lpstr>Times</vt:lpstr>
      <vt:lpstr>Arial</vt:lpstr>
      <vt:lpstr>blue tiles</vt:lpstr>
      <vt:lpstr>PowerPoint Presentation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Exercise 8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meeeeeeewith7es@gmail.com</dc:creator>
  <cp:lastModifiedBy>meeeeeeewith7es@gmail.com</cp:lastModifiedBy>
  <cp:revision>8</cp:revision>
  <dcterms:created xsi:type="dcterms:W3CDTF">2016-09-29T13:17:28Z</dcterms:created>
  <dcterms:modified xsi:type="dcterms:W3CDTF">2016-09-29T14:34:41Z</dcterms:modified>
</cp:coreProperties>
</file>