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3" r:id="rId35"/>
    <p:sldId id="291" r:id="rId36"/>
    <p:sldId id="292" r:id="rId37"/>
    <p:sldId id="26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4701"/>
  </p:normalViewPr>
  <p:slideViewPr>
    <p:cSldViewPr snapToGrid="0" snapToObjects="1">
      <p:cViewPr varScale="1">
        <p:scale>
          <a:sx n="100" d="100"/>
          <a:sy n="100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8BFE1-69B4-5445-9D55-9A83278FB2BA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D967C-2645-E640-95CE-67FDB9BD7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6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FDC4-E2E2-1F4B-A82C-A2F14E979B86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EF1F-4FB6-C24B-91E0-C9493F1B4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5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10 (Track 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δ. </a:t>
            </a:r>
            <a:r>
              <a:rPr lang="el-GR" dirty="0" err="1" smtClean="0">
                <a:latin typeface="+mn-lt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+mn-lt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+mn-lt"/>
                <a:ea typeface="GentiumAlt" charset="0"/>
                <a:cs typeface="GentiumAlt" charset="0"/>
              </a:rPr>
              <a:t>ὄνομα</a:t>
            </a:r>
            <a:r>
              <a:rPr lang="el-GR" dirty="0" smtClean="0">
                <a:latin typeface="+mn-lt"/>
                <a:ea typeface="GentiumAlt" charset="0"/>
                <a:cs typeface="GentiumAlt" charset="0"/>
              </a:rPr>
              <a:t> προφήτου</a:t>
            </a:r>
            <a:endParaRPr lang="en-US" dirty="0">
              <a:latin typeface="+mn-lt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0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δ. </a:t>
            </a:r>
            <a:r>
              <a:rPr lang="el-GR" dirty="0" err="1" smtClean="0">
                <a:latin typeface="+mn-lt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+mn-lt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+mn-lt"/>
                <a:ea typeface="GentiumAlt" charset="0"/>
                <a:cs typeface="GentiumAlt" charset="0"/>
              </a:rPr>
              <a:t>ὄνομα</a:t>
            </a:r>
            <a:r>
              <a:rPr lang="el-GR" dirty="0" smtClean="0">
                <a:latin typeface="+mn-lt"/>
                <a:ea typeface="GentiumAlt" charset="0"/>
                <a:cs typeface="GentiumAlt" charset="0"/>
              </a:rPr>
              <a:t> προφήτου</a:t>
            </a:r>
            <a:endParaRPr lang="en-US" dirty="0" smtClean="0">
              <a:latin typeface="+mn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+mn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  <a:ea typeface="GentiumAlt" charset="0"/>
                <a:cs typeface="GentiumAlt" charset="0"/>
              </a:rPr>
              <a:t>in (the) name of (the) prophet</a:t>
            </a:r>
            <a:endParaRPr lang="en-US" dirty="0">
              <a:latin typeface="+mn-lt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6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Οὐ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περὶ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πάντων</a:t>
            </a:r>
            <a:r>
              <a:rPr lang="is-IS" dirty="0" smtClean="0">
                <a:latin typeface="GFS Artemisia" charset="0"/>
                <a:ea typeface="GFS Artemisia" charset="0"/>
                <a:cs typeface="GFS Artemisia" charset="0"/>
              </a:rPr>
              <a:t>…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λέγω. </a:t>
            </a:r>
            <a:endParaRPr lang="en-US" dirty="0">
              <a:latin typeface="GFS Artemisia" charset="0"/>
              <a:ea typeface="GFS Artemisia" charset="0"/>
              <a:cs typeface="GFS Artemis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5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Οὐ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περὶ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πάντων</a:t>
            </a:r>
            <a:r>
              <a:rPr lang="is-IS" dirty="0" smtClean="0">
                <a:latin typeface="GFS Artemisia" charset="0"/>
                <a:ea typeface="GFS Artemisia" charset="0"/>
                <a:cs typeface="GFS Artemisia" charset="0"/>
              </a:rPr>
              <a:t>…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λέγω.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FS Artemisia" charset="0"/>
              <a:ea typeface="GFS Artemisia" charset="0"/>
              <a:cs typeface="GFS Artemis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FS Artemisia" charset="0"/>
              <a:ea typeface="GFS Artemisia" charset="0"/>
              <a:cs typeface="GFS Artemis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FS Artemisia" charset="0"/>
                <a:ea typeface="GFS Artemisia" charset="0"/>
                <a:cs typeface="GFS Artemisia" charset="0"/>
              </a:rPr>
              <a:t>I don’t speak about all</a:t>
            </a:r>
            <a:endParaRPr lang="en-US" dirty="0">
              <a:latin typeface="GFS Artemisia" charset="0"/>
              <a:ea typeface="GFS Artemisia" charset="0"/>
              <a:cs typeface="GFS Artemis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τινὰς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ἐξ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αὐτῶν</a:t>
            </a:r>
            <a:endParaRPr lang="en-US" dirty="0">
              <a:latin typeface="GFS Artemisia" charset="0"/>
              <a:ea typeface="GFS Artemisia" charset="0"/>
              <a:cs typeface="GFS Artemis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9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τινὰς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ἐξ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αὐτῶν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some of theirs. </a:t>
            </a:r>
            <a:endParaRPr lang="en-US" dirty="0">
              <a:latin typeface="GFS Artemisia" charset="0"/>
              <a:ea typeface="GFS Artemisia" charset="0"/>
              <a:cs typeface="GFS Artemis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οὐδὲν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ἀποκρίνῃ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τί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οὗτοι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λέγουσιν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  <a:endParaRPr lang="en-US" dirty="0">
              <a:latin typeface="GFS Artemisia" charset="0"/>
              <a:ea typeface="GFS Artemisia" charset="0"/>
              <a:cs typeface="GFS Artemis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οὐδὲν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ἀποκρίνῃ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τί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οὗτοι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λέγουσιν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Why nothing you answer for yourself that they say?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Why do you answer nothing that they say?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FS Artemisia" charset="0"/>
              <a:ea typeface="GFS Artemisia" charset="0"/>
              <a:cs typeface="GFS Artemis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5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FS Artemisia" charset="0"/>
                <a:ea typeface="GFS Artemisia" charset="0"/>
                <a:cs typeface="GFS Artemisia" charset="0"/>
              </a:rPr>
              <a:t>1. 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πάντα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δὲ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ποιῶ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διὰ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τὸ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εὐαγγέλιον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.</a:t>
            </a:r>
            <a:endParaRPr lang="en-US" dirty="0">
              <a:latin typeface="GFS Artemisia" charset="0"/>
              <a:ea typeface="GFS Artemisia" charset="0"/>
              <a:cs typeface="GFS Artemis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2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FS Artemisia" charset="0"/>
                <a:ea typeface="GFS Artemisia" charset="0"/>
                <a:cs typeface="GFS Artemisia" charset="0"/>
              </a:rPr>
              <a:t>1. 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πάντα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δὲ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ποιῶ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διὰ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τὸ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 </a:t>
            </a:r>
            <a:r>
              <a:rPr lang="el-GR" dirty="0" err="1" smtClean="0">
                <a:latin typeface="GFS Artemisia" charset="0"/>
                <a:ea typeface="GFS Artemisia" charset="0"/>
                <a:cs typeface="GFS Artemisia" charset="0"/>
              </a:rPr>
              <a:t>εὐαγγέλιον</a:t>
            </a:r>
            <a:r>
              <a:rPr lang="el-GR" dirty="0" smtClean="0">
                <a:latin typeface="GFS Artemisia" charset="0"/>
                <a:ea typeface="GFS Artemisia" charset="0"/>
                <a:cs typeface="GFS Artemisia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entiumAlt" charset="0"/>
                <a:ea typeface="GentiumAlt" charset="0"/>
                <a:cs typeface="GentiumAlt" charset="0"/>
              </a:rPr>
              <a:t>B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ut I do everything through the gospel.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6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43429"/>
              </p:ext>
            </p:extLst>
          </p:nvPr>
        </p:nvGraphicFramePr>
        <p:xfrm>
          <a:off x="463548" y="1231900"/>
          <a:ext cx="11264904" cy="482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2"/>
                <a:gridCol w="1765300"/>
                <a:gridCol w="1092200"/>
                <a:gridCol w="990600"/>
                <a:gridCol w="952500"/>
                <a:gridCol w="990600"/>
                <a:gridCol w="850900"/>
                <a:gridCol w="2057400"/>
                <a:gridCol w="2203452"/>
              </a:tblGrid>
              <a:tr h="804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/Case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Tense/Gender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Form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Mean.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σαρκί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Dat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Fem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σάρξ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flesh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2</a:t>
                      </a:r>
                      <a:endParaRPr lang="en-US" sz="2000" u="none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πάσας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Acc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Fem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πᾶς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 </a:t>
                      </a:r>
                      <a:r>
                        <a:rPr lang="en-US" sz="2800" dirty="0" smtClean="0"/>
                        <a:t>all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3</a:t>
                      </a:r>
                      <a:endParaRPr lang="en-US" sz="2000" u="sng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σῶμα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Nm/Ac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Neut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σῶμα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body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4</a:t>
                      </a:r>
                      <a:endParaRPr lang="en-US" sz="2000" u="sng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σαρξί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Dat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Fem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σάρξ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flesh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5</a:t>
                      </a:r>
                      <a:endParaRPr lang="en-US" sz="2000" u="none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πνεύματα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Nm/Ac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Neut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πνεύμα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spirit, wind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Parse hider"/>
          <p:cNvSpPr/>
          <p:nvPr/>
        </p:nvSpPr>
        <p:spPr>
          <a:xfrm>
            <a:off x="2698752" y="212725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se hider"/>
          <p:cNvSpPr/>
          <p:nvPr/>
        </p:nvSpPr>
        <p:spPr>
          <a:xfrm>
            <a:off x="2698752" y="2949574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se hider"/>
          <p:cNvSpPr/>
          <p:nvPr/>
        </p:nvSpPr>
        <p:spPr>
          <a:xfrm>
            <a:off x="2698752" y="3737769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se hider"/>
          <p:cNvSpPr/>
          <p:nvPr/>
        </p:nvSpPr>
        <p:spPr>
          <a:xfrm>
            <a:off x="2698752" y="452755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se hider"/>
          <p:cNvSpPr/>
          <p:nvPr/>
        </p:nvSpPr>
        <p:spPr>
          <a:xfrm>
            <a:off x="2698752" y="5337174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ἔλεγεν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περὶ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ναοῦ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(temple)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σώματος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αύτοῦ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1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ἔλεγεν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περὶ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ναοῦ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(temple)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σώματος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αύτοῦ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 was saying about the temple of his body.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78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FS Neohellenic" charset="0"/>
                <a:ea typeface="GFS Neohellenic" charset="0"/>
                <a:cs typeface="GFS Neohellenic" charset="0"/>
              </a:rPr>
              <a:t>3.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πνεῦμα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σάρκα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καὶ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ὀστέα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(</a:t>
            </a:r>
            <a:r>
              <a:rPr lang="en-US" dirty="0" smtClean="0">
                <a:latin typeface="GFS Neohellenic" charset="0"/>
                <a:ea typeface="GFS Neohellenic" charset="0"/>
                <a:cs typeface="GFS Neohellenic" charset="0"/>
              </a:rPr>
              <a:t>bones)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οὐκ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ἔχει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.</a:t>
            </a:r>
            <a:endParaRPr lang="en-US" dirty="0">
              <a:latin typeface="GFS Neohellenic" charset="0"/>
              <a:ea typeface="GFS Neohellenic" charset="0"/>
              <a:cs typeface="GFS Neohellen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03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FS Neohellenic" charset="0"/>
                <a:ea typeface="GFS Neohellenic" charset="0"/>
                <a:cs typeface="GFS Neohellenic" charset="0"/>
              </a:rPr>
              <a:t>3.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πνεῦμα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σάρκα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καὶ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ὀστέα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(</a:t>
            </a:r>
            <a:r>
              <a:rPr lang="en-US" dirty="0" smtClean="0">
                <a:latin typeface="GFS Neohellenic" charset="0"/>
                <a:ea typeface="GFS Neohellenic" charset="0"/>
                <a:cs typeface="GFS Neohellenic" charset="0"/>
              </a:rPr>
              <a:t>bones)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οὐκ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dirty="0" err="1" smtClean="0">
                <a:latin typeface="GFS Neohellenic" charset="0"/>
                <a:ea typeface="GFS Neohellenic" charset="0"/>
                <a:cs typeface="GFS Neohellenic" charset="0"/>
              </a:rPr>
              <a:t>ἔχει</a:t>
            </a:r>
            <a:r>
              <a:rPr lang="el-GR" dirty="0" smtClean="0">
                <a:latin typeface="GFS Neohellenic" charset="0"/>
                <a:ea typeface="GFS Neohellenic" charset="0"/>
                <a:cs typeface="GFS Neohellenic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 spirit doesn’t have flesh and bones.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2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γεγεννημένον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(that which has been born)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έκ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τῆς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σαρκὸς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σάρξ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γεγεννημένον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πνεύματος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πνεῦμά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9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γεγεννημένον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(that which has been born)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έκ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τῆς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σαρκὸς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σάρξ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γεγεννημένον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πνεύματος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πνεῦμά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Flesh is that which has been born from the flesh, and spirit is that which has been born from the spirit.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FS Complutum" charset="0"/>
                <a:ea typeface="GFS Complutum" charset="0"/>
                <a:cs typeface="GFS Complutum" charset="0"/>
              </a:rPr>
              <a:t>5.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ἀποκατήλλαξεν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(</a:t>
            </a:r>
            <a:r>
              <a:rPr lang="en-US" dirty="0" smtClean="0">
                <a:latin typeface="GFS Complutum" charset="0"/>
                <a:ea typeface="GFS Complutum" charset="0"/>
                <a:cs typeface="GFS Complutum" charset="0"/>
              </a:rPr>
              <a:t>he/she/it has reconciled )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ἐν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τῷ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σώματι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τῆς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σαρκὸς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αὐτοῦ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διὰ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τοῦ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θανάτου. </a:t>
            </a:r>
            <a:endParaRPr lang="en-US" dirty="0">
              <a:latin typeface="GFS Complutum" charset="0"/>
              <a:ea typeface="GFS Complutum" charset="0"/>
              <a:cs typeface="GFS Complut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04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FS Complutum" charset="0"/>
                <a:ea typeface="GFS Complutum" charset="0"/>
                <a:cs typeface="GFS Complutum" charset="0"/>
              </a:rPr>
              <a:t>5.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ἀποκατήλλαξεν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(</a:t>
            </a:r>
            <a:r>
              <a:rPr lang="en-US" dirty="0" smtClean="0">
                <a:latin typeface="GFS Complutum" charset="0"/>
                <a:ea typeface="GFS Complutum" charset="0"/>
                <a:cs typeface="GFS Complutum" charset="0"/>
              </a:rPr>
              <a:t>he/she/it has reconciled )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ἐν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τῷ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σώματι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τῆς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σαρκὸς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αὐτοῦ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διὰ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</a:t>
            </a:r>
            <a:r>
              <a:rPr lang="el-GR" dirty="0" err="1" smtClean="0">
                <a:latin typeface="GFS Complutum" charset="0"/>
                <a:ea typeface="GFS Complutum" charset="0"/>
                <a:cs typeface="GFS Complutum" charset="0"/>
              </a:rPr>
              <a:t>τοῦ</a:t>
            </a:r>
            <a:r>
              <a:rPr lang="el-GR" dirty="0" smtClean="0">
                <a:latin typeface="GFS Complutum" charset="0"/>
                <a:ea typeface="GFS Complutum" charset="0"/>
                <a:cs typeface="GFS Complutum" charset="0"/>
              </a:rPr>
              <a:t> θανάτου.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 has reconciled, in the body of his flesh, through death.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2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 με λέγεις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ἀγαθόν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οὐδεὶς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εἷς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4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 με λέγεις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ἀγαθόν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οὐδεὶς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ἀγαθὸς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εἷς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“Why do you call me good? No one is good if not (except) one: God.”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80537"/>
              </p:ext>
            </p:extLst>
          </p:nvPr>
        </p:nvGraphicFramePr>
        <p:xfrm>
          <a:off x="463548" y="1231900"/>
          <a:ext cx="11264904" cy="482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52"/>
                <a:gridCol w="1574800"/>
                <a:gridCol w="1231900"/>
                <a:gridCol w="990600"/>
                <a:gridCol w="952500"/>
                <a:gridCol w="990600"/>
                <a:gridCol w="850900"/>
                <a:gridCol w="2057400"/>
                <a:gridCol w="2203452"/>
              </a:tblGrid>
              <a:tr h="804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</a:t>
                      </a:r>
                      <a:r>
                        <a:rPr lang="el-GR" dirty="0" smtClean="0"/>
                        <a:t>  </a:t>
                      </a:r>
                      <a:r>
                        <a:rPr lang="en-US" dirty="0" smtClean="0"/>
                        <a:t>/Case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Tense/Gender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Form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Mean.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l-GR" sz="2000" u="sng" dirty="0" smtClean="0"/>
                        <a:t>6</a:t>
                      </a:r>
                      <a:endParaRPr lang="en-US" sz="2000" u="sng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ἕνα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Acc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Masc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εἷς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l-GR" sz="2000" u="sng" dirty="0" smtClean="0"/>
                        <a:t>7</a:t>
                      </a:r>
                      <a:endParaRPr lang="en-US" sz="2000" u="sng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πᾶσιν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Dat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M/N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πᾶς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all, every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l-GR" sz="2000" u="none" dirty="0" smtClean="0"/>
                        <a:t>8</a:t>
                      </a:r>
                      <a:endParaRPr lang="en-US" sz="2000" u="none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σάρκες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Nom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Fem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σάρξ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flesh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l-GR" sz="2000" u="none" dirty="0" smtClean="0"/>
                        <a:t>9</a:t>
                      </a:r>
                      <a:endParaRPr lang="en-US" sz="2000" u="none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τίνας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Acc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M/F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τίς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who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l-GR" sz="1600" u="none" dirty="0" smtClean="0"/>
                        <a:t>10</a:t>
                      </a:r>
                      <a:endParaRPr lang="en-US" sz="1600" u="none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οὐδένα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Masc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οὐδεις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r>
                        <a:rPr lang="en-US" sz="2800" baseline="0" dirty="0" smtClean="0"/>
                        <a:t> one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Parse hider"/>
          <p:cNvSpPr/>
          <p:nvPr/>
        </p:nvSpPr>
        <p:spPr>
          <a:xfrm>
            <a:off x="2673352" y="211455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se hider"/>
          <p:cNvSpPr/>
          <p:nvPr/>
        </p:nvSpPr>
        <p:spPr>
          <a:xfrm>
            <a:off x="2673352" y="292735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se hider"/>
          <p:cNvSpPr/>
          <p:nvPr/>
        </p:nvSpPr>
        <p:spPr>
          <a:xfrm>
            <a:off x="2673352" y="372745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se hider"/>
          <p:cNvSpPr/>
          <p:nvPr/>
        </p:nvSpPr>
        <p:spPr>
          <a:xfrm>
            <a:off x="2673352" y="45339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se hider"/>
          <p:cNvSpPr/>
          <p:nvPr/>
        </p:nvSpPr>
        <p:spPr>
          <a:xfrm>
            <a:off x="2673352" y="534035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σαρκὶ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ἀλλὰ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πνεύματι,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εἴπερ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(if)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πνεῦμα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οἰκεῖ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he/she/it dwells)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ὑμῖν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(you).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δέ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τις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πνεῦμα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Χριστοῦ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οὗτος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52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ἐστὲ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σαρκὶ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ἀλλὰ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πνεύματι,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εἴπερ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(if)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πνεῦμα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οἰκεῖ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he/she/it dwells)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ὑμῖν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y’all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).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δέ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τις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πνεῦμα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Χριστοῦ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οὗτος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You are not in (the) flesh, but in (the) spirit, if the spirit of God dwells in </a:t>
            </a: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y’all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. But if anyone one doesn’t have the spirit of Christ, this (man) is not of him.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25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ἔλεγον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οὖν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Φαρισαίων τινές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οὗτος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παρὰ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σάββατον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τηρεῖ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55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ἔλεγον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οὖν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Φαρισαίων τινές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οὗτος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παρὰ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σάββατον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τηρεῖ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Therefore some from the Pharisees were saying, “This man isn’t from God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 because he doesn’t keep the sabbath.”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20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9.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25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οἶδά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σε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(you)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ἅγιος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01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οἶδά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σε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(you)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ἅγιος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I know who you are, the holy one of God.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18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dirty="0">
                <a:latin typeface="GFS Pyrsos" charset="0"/>
                <a:ea typeface="GFS Pyrsos" charset="0"/>
                <a:cs typeface="GFS Pyrsos" charset="0"/>
              </a:rPr>
              <a:t>α</a:t>
            </a:r>
            <a:r>
              <a:rPr lang="en-US" sz="4000" dirty="0" smtClean="0">
                <a:latin typeface="GFS Pyrsos" charset="0"/>
                <a:ea typeface="GFS Pyrsos" charset="0"/>
                <a:cs typeface="GFS Pyrsos" charset="0"/>
              </a:rPr>
              <a:t>. </a:t>
            </a: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πάντες </a:t>
            </a:r>
            <a:r>
              <a:rPr lang="el-GR" sz="4000" dirty="0" err="1" smtClean="0">
                <a:latin typeface="GFS Pyrsos" charset="0"/>
                <a:ea typeface="GFS Pyrsos" charset="0"/>
                <a:cs typeface="GFS Pyrsos" charset="0"/>
              </a:rPr>
              <a:t>ἔρχονται</a:t>
            </a: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 </a:t>
            </a:r>
            <a:r>
              <a:rPr lang="el-GR" sz="4000" dirty="0" err="1" smtClean="0">
                <a:latin typeface="GFS Pyrsos" charset="0"/>
                <a:ea typeface="GFS Pyrsos" charset="0"/>
                <a:cs typeface="GFS Pyrsos" charset="0"/>
              </a:rPr>
              <a:t>πρὸς</a:t>
            </a: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 </a:t>
            </a:r>
            <a:r>
              <a:rPr lang="el-GR" sz="4000" dirty="0" err="1" smtClean="0">
                <a:latin typeface="GFS Pyrsos" charset="0"/>
                <a:ea typeface="GFS Pyrsos" charset="0"/>
                <a:cs typeface="GFS Pyrsos" charset="0"/>
              </a:rPr>
              <a:t>αὐτόν</a:t>
            </a: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.</a:t>
            </a:r>
            <a:endParaRPr lang="en-US" sz="4000" dirty="0">
              <a:latin typeface="GFS Pyrsos" charset="0"/>
              <a:ea typeface="GFS Pyrsos" charset="0"/>
              <a:cs typeface="GFS Pyrso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α</a:t>
            </a:r>
            <a:r>
              <a:rPr lang="en-US" sz="4000" dirty="0" smtClean="0">
                <a:latin typeface="GFS Pyrsos" charset="0"/>
                <a:ea typeface="GFS Pyrsos" charset="0"/>
                <a:cs typeface="GFS Pyrsos" charset="0"/>
              </a:rPr>
              <a:t>. </a:t>
            </a: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πάντες </a:t>
            </a:r>
            <a:r>
              <a:rPr lang="el-GR" sz="4000" dirty="0" err="1" smtClean="0">
                <a:latin typeface="GFS Pyrsos" charset="0"/>
                <a:ea typeface="GFS Pyrsos" charset="0"/>
                <a:cs typeface="GFS Pyrsos" charset="0"/>
              </a:rPr>
              <a:t>ἔρχονται</a:t>
            </a: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 </a:t>
            </a:r>
            <a:r>
              <a:rPr lang="el-GR" sz="4000" dirty="0" err="1" smtClean="0">
                <a:latin typeface="GFS Pyrsos" charset="0"/>
                <a:ea typeface="GFS Pyrsos" charset="0"/>
                <a:cs typeface="GFS Pyrsos" charset="0"/>
              </a:rPr>
              <a:t>πρὸς</a:t>
            </a: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 </a:t>
            </a:r>
            <a:r>
              <a:rPr lang="el-GR" sz="4000" dirty="0" err="1" smtClean="0">
                <a:latin typeface="GFS Pyrsos" charset="0"/>
                <a:ea typeface="GFS Pyrsos" charset="0"/>
                <a:cs typeface="GFS Pyrsos" charset="0"/>
              </a:rPr>
              <a:t>αὐτόν</a:t>
            </a:r>
            <a:r>
              <a:rPr lang="el-GR" sz="4000" dirty="0" smtClean="0">
                <a:latin typeface="GFS Pyrsos" charset="0"/>
                <a:ea typeface="GFS Pyrsos" charset="0"/>
                <a:cs typeface="GFS Pyrsos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entiumAlt" charset="0"/>
                <a:ea typeface="GentiumAlt" charset="0"/>
                <a:cs typeface="GentiumAlt" charset="0"/>
              </a:rPr>
              <a:t>A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ll come to him.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5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dirty="0">
                <a:latin typeface="GFS Neohellenic" charset="0"/>
                <a:ea typeface="GFS Neohellenic" charset="0"/>
                <a:cs typeface="GFS Neohellenic" charset="0"/>
              </a:rPr>
              <a:t>β</a:t>
            </a:r>
            <a:r>
              <a:rPr lang="en-US" sz="4000" dirty="0" smtClean="0">
                <a:latin typeface="GFS Neohellenic" charset="0"/>
                <a:ea typeface="GFS Neohellenic" charset="0"/>
                <a:cs typeface="GFS Neohellenic" charset="0"/>
              </a:rPr>
              <a:t>.</a:t>
            </a:r>
            <a:r>
              <a:rPr lang="el-GR" sz="4000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sz="4000" dirty="0" err="1" smtClean="0">
                <a:latin typeface="GFS Neohellenic" charset="0"/>
                <a:ea typeface="GFS Neohellenic" charset="0"/>
                <a:cs typeface="GFS Neohellenic" charset="0"/>
              </a:rPr>
              <a:t>διὰ</a:t>
            </a:r>
            <a:r>
              <a:rPr lang="el-GR" sz="4000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sz="4000" dirty="0" err="1" smtClean="0">
                <a:latin typeface="GFS Neohellenic" charset="0"/>
                <a:ea typeface="GFS Neohellenic" charset="0"/>
                <a:cs typeface="GFS Neohellenic" charset="0"/>
              </a:rPr>
              <a:t>τὸ</a:t>
            </a:r>
            <a:r>
              <a:rPr lang="el-GR" sz="4000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sz="4000" dirty="0" err="1" smtClean="0">
                <a:latin typeface="GFS Neohellenic" charset="0"/>
                <a:ea typeface="GFS Neohellenic" charset="0"/>
                <a:cs typeface="GFS Neohellenic" charset="0"/>
              </a:rPr>
              <a:t>ὄνομα</a:t>
            </a:r>
            <a:r>
              <a:rPr lang="el-GR" sz="4000" dirty="0" smtClean="0">
                <a:latin typeface="GFS Neohellenic" charset="0"/>
                <a:ea typeface="GFS Neohellenic" charset="0"/>
                <a:cs typeface="GFS Neohellenic" charset="0"/>
              </a:rPr>
              <a:t> μου </a:t>
            </a:r>
            <a:endParaRPr lang="en-US" sz="4000" dirty="0">
              <a:latin typeface="GFS Neohellenic" charset="0"/>
              <a:ea typeface="GFS Neohellenic" charset="0"/>
              <a:cs typeface="GFS Neohellen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dirty="0">
                <a:latin typeface="GFS Neohellenic" charset="0"/>
                <a:ea typeface="GFS Neohellenic" charset="0"/>
                <a:cs typeface="GFS Neohellenic" charset="0"/>
              </a:rPr>
              <a:t>β</a:t>
            </a:r>
            <a:r>
              <a:rPr lang="en-US" sz="4000" dirty="0" smtClean="0">
                <a:latin typeface="GFS Neohellenic" charset="0"/>
                <a:ea typeface="GFS Neohellenic" charset="0"/>
                <a:cs typeface="GFS Neohellenic" charset="0"/>
              </a:rPr>
              <a:t>.</a:t>
            </a:r>
            <a:r>
              <a:rPr lang="el-GR" sz="4000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sz="4000" dirty="0" err="1" smtClean="0">
                <a:latin typeface="GFS Neohellenic" charset="0"/>
                <a:ea typeface="GFS Neohellenic" charset="0"/>
                <a:cs typeface="GFS Neohellenic" charset="0"/>
              </a:rPr>
              <a:t>διὰ</a:t>
            </a:r>
            <a:r>
              <a:rPr lang="el-GR" sz="4000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sz="4000" dirty="0" err="1" smtClean="0">
                <a:latin typeface="GFS Neohellenic" charset="0"/>
                <a:ea typeface="GFS Neohellenic" charset="0"/>
                <a:cs typeface="GFS Neohellenic" charset="0"/>
              </a:rPr>
              <a:t>τὸ</a:t>
            </a:r>
            <a:r>
              <a:rPr lang="el-GR" sz="4000" dirty="0" smtClean="0">
                <a:latin typeface="GFS Neohellenic" charset="0"/>
                <a:ea typeface="GFS Neohellenic" charset="0"/>
                <a:cs typeface="GFS Neohellenic" charset="0"/>
              </a:rPr>
              <a:t> </a:t>
            </a:r>
            <a:r>
              <a:rPr lang="el-GR" sz="4000" dirty="0" err="1" smtClean="0">
                <a:latin typeface="GFS Neohellenic" charset="0"/>
                <a:ea typeface="GFS Neohellenic" charset="0"/>
                <a:cs typeface="GFS Neohellenic" charset="0"/>
              </a:rPr>
              <a:t>ὄνομα</a:t>
            </a:r>
            <a:r>
              <a:rPr lang="el-GR" sz="4000" dirty="0" smtClean="0">
                <a:latin typeface="GFS Neohellenic" charset="0"/>
                <a:ea typeface="GFS Neohellenic" charset="0"/>
                <a:cs typeface="GFS Neohellenic" charset="0"/>
              </a:rPr>
              <a:t> μου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through my name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4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γ.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τὴν</a:t>
            </a: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 σάρκα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τοῦ</a:t>
            </a: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υἱοῦ</a:t>
            </a: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τοῦ</a:t>
            </a: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ἀνθρώπου</a:t>
            </a:r>
            <a:endParaRPr lang="en-US" dirty="0">
              <a:latin typeface="GFS Didot" charset="0"/>
              <a:ea typeface="GFS Didot" charset="0"/>
              <a:cs typeface="GFS 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10 (Track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γ.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τὴν</a:t>
            </a: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 σάρκα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τοῦ</a:t>
            </a: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υἱοῦ</a:t>
            </a: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τοῦ</a:t>
            </a:r>
            <a:r>
              <a:rPr lang="el-GR" dirty="0" smtClean="0">
                <a:latin typeface="GFS Didot" charset="0"/>
                <a:ea typeface="GFS Didot" charset="0"/>
                <a:cs typeface="GFS Didot" charset="0"/>
              </a:rPr>
              <a:t> </a:t>
            </a:r>
            <a:r>
              <a:rPr lang="el-GR" dirty="0" err="1" smtClean="0">
                <a:latin typeface="GFS Didot" charset="0"/>
                <a:ea typeface="GFS Didot" charset="0"/>
                <a:cs typeface="GFS Didot" charset="0"/>
              </a:rPr>
              <a:t>ἀνθρώπου</a:t>
            </a:r>
            <a:endParaRPr lang="el-GR" dirty="0" smtClean="0">
              <a:latin typeface="GFS Didot" charset="0"/>
              <a:ea typeface="GFS Didot" charset="0"/>
              <a:cs typeface="GFS Dido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flesh of the son of man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0382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</Template>
  <TotalTime>160</TotalTime>
  <Words>976</Words>
  <Application>Microsoft Macintosh PowerPoint</Application>
  <PresentationFormat>Widescreen</PresentationFormat>
  <Paragraphs>224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GentiumAlt</vt:lpstr>
      <vt:lpstr>GFS Artemisia</vt:lpstr>
      <vt:lpstr>GFS Complutum</vt:lpstr>
      <vt:lpstr>GFS Didot</vt:lpstr>
      <vt:lpstr>GFS Neohellenic</vt:lpstr>
      <vt:lpstr>GFS Pyrsos</vt:lpstr>
      <vt:lpstr>Tahoma</vt:lpstr>
      <vt:lpstr>Arial</vt:lpstr>
      <vt:lpstr>blue tiles</vt:lpstr>
      <vt:lpstr>Exercise 10 (Track 2)</vt:lpstr>
      <vt:lpstr>Parsing</vt:lpstr>
      <vt:lpstr>Parsing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Exercise 10 (Track 2)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10 (Track 2)</dc:title>
  <dc:creator>meeeeeeewith7es@gmail.com</dc:creator>
  <cp:lastModifiedBy>meeeeeeewith7es@gmail.com</cp:lastModifiedBy>
  <cp:revision>15</cp:revision>
  <dcterms:created xsi:type="dcterms:W3CDTF">2016-12-10T19:28:38Z</dcterms:created>
  <dcterms:modified xsi:type="dcterms:W3CDTF">2016-12-11T15:07:04Z</dcterms:modified>
</cp:coreProperties>
</file>