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6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09"/>
    <p:restoredTop sz="94701"/>
  </p:normalViewPr>
  <p:slideViewPr>
    <p:cSldViewPr snapToObjects="1">
      <p:cViewPr varScale="1">
        <p:scale>
          <a:sx n="98" d="100"/>
          <a:sy n="98" d="100"/>
        </p:scale>
        <p:origin x="23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1757-CA6C-B84A-BD7F-66E91B4706B6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6683C-7988-9048-AD49-99CDC02D9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7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6E59-0878-6048-BFAB-656324332A25}" type="datetimeFigureOut">
              <a:rPr lang="en-US" smtClean="0"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8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δ.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πρόσωπον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ἀγαπητοῦ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βλέπουσιν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4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δ.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πρόσωπον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ἀγαπητοῦ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βλέπουσιν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They see the face of my love.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9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τότε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ἀκούομεν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νόμον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μετὰ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χαρᾶς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τότε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ἀκούομεν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νόμον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μετὰ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χαρᾶς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Then we hear the law with joy.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8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νόμον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κυριοῦ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λύετε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7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νόμον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κυριοῦ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λύετε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But you don’t loose the law of God.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1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βλέπει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3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βλέπει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 sees Jesus.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5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1.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ἀγάπην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ἔχετε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9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ἀγάπην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ἔχετε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Y’all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don’t have the love of God.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8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275489"/>
              </p:ext>
            </p:extLst>
          </p:nvPr>
        </p:nvGraphicFramePr>
        <p:xfrm>
          <a:off x="463548" y="1231900"/>
          <a:ext cx="11264904" cy="482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2"/>
                <a:gridCol w="1968500"/>
                <a:gridCol w="901700"/>
                <a:gridCol w="977900"/>
                <a:gridCol w="952500"/>
                <a:gridCol w="990600"/>
                <a:gridCol w="965200"/>
                <a:gridCol w="1676400"/>
                <a:gridCol w="2470152"/>
              </a:tblGrid>
              <a:tr h="804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Person/Case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Tense/Gender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Form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Mean.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λέγουσιν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λέγω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0" dirty="0" smtClean="0"/>
                        <a:t> speak, say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ἔχει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ἔχω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have, hold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πιστεύομεν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πιστέυω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believe, trust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λύεις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λύω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loose, destroy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ἀκούω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ἀκούω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0" dirty="0" smtClean="0"/>
                        <a:t> hear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Parse hider"/>
          <p:cNvSpPr/>
          <p:nvPr/>
        </p:nvSpPr>
        <p:spPr>
          <a:xfrm>
            <a:off x="2882900" y="21082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se hider"/>
          <p:cNvSpPr/>
          <p:nvPr/>
        </p:nvSpPr>
        <p:spPr>
          <a:xfrm>
            <a:off x="2882900" y="29718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se hider"/>
          <p:cNvSpPr/>
          <p:nvPr/>
        </p:nvSpPr>
        <p:spPr>
          <a:xfrm>
            <a:off x="2882900" y="37338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se hider"/>
          <p:cNvSpPr/>
          <p:nvPr/>
        </p:nvSpPr>
        <p:spPr>
          <a:xfrm>
            <a:off x="2888343" y="45720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se hider"/>
          <p:cNvSpPr/>
          <p:nvPr/>
        </p:nvSpPr>
        <p:spPr>
          <a:xfrm>
            <a:off x="2891064" y="53340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Πέτρος λέγει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αὐτῷ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χριστός.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04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Πέτρος λέγει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αὐτῷ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χριστός.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Peter says to him, “You are the Christ.”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1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3.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πιστεύεις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υἰὸν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ἀνθρώπου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3.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πιστεύεις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υἰὸν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ἀνθρώπου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(Do) you believe in the son of man?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1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ἐξουσίαν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ἀφιέναι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(to forgive)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ἁμαρτίας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90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ἐξουσίαν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ἀφιέναι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(to forgive)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ἁμαρτίας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son of man has the authority to forgive sins.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5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5.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βλέπω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Τωβιαν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υἱόν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μου. </a:t>
            </a:r>
          </a:p>
        </p:txBody>
      </p:sp>
    </p:spTree>
    <p:extLst>
      <p:ext uri="{BB962C8B-B14F-4D97-AF65-F5344CB8AC3E}">
        <p14:creationId xmlns:p14="http://schemas.microsoft.com/office/powerpoint/2010/main" val="249681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5.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βλέπω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Τωβιαν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υἱόν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μου.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I see Tobias my son.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31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εἶπεν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νῦν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λέγετε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βλέπομεν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066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εἶπεν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νῦν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λέγετε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βλέπομεν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Jesus said to them, “but now you all say that we see.”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…or...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s-I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Jesus said to them, “but now you all say, ‘We see.’”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09097"/>
              </p:ext>
            </p:extLst>
          </p:nvPr>
        </p:nvGraphicFramePr>
        <p:xfrm>
          <a:off x="463548" y="1231900"/>
          <a:ext cx="11264904" cy="482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2"/>
                <a:gridCol w="1854200"/>
                <a:gridCol w="901700"/>
                <a:gridCol w="977900"/>
                <a:gridCol w="952500"/>
                <a:gridCol w="990600"/>
                <a:gridCol w="965200"/>
                <a:gridCol w="1676400"/>
                <a:gridCol w="2470152"/>
              </a:tblGrid>
              <a:tr h="804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Person/Case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Tense/Gender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Form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Mean.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βλέπουσι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βλέπω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see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ἔργοις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Neut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ἔργον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 </a:t>
                      </a:r>
                      <a:r>
                        <a:rPr lang="en-US" sz="2800" dirty="0" smtClean="0"/>
                        <a:t>work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λέγετε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λἐγω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speak, say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λύει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λύω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loose, destroy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πιστεύεις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πιστεύω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believe, trust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Parse hider"/>
          <p:cNvSpPr/>
          <p:nvPr/>
        </p:nvSpPr>
        <p:spPr>
          <a:xfrm>
            <a:off x="2882900" y="21082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arse hider"/>
          <p:cNvSpPr/>
          <p:nvPr/>
        </p:nvSpPr>
        <p:spPr>
          <a:xfrm>
            <a:off x="2891064" y="29718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se hider"/>
          <p:cNvSpPr/>
          <p:nvPr/>
        </p:nvSpPr>
        <p:spPr>
          <a:xfrm>
            <a:off x="2891064" y="37338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se hider"/>
          <p:cNvSpPr/>
          <p:nvPr/>
        </p:nvSpPr>
        <p:spPr>
          <a:xfrm>
            <a:off x="2882900" y="45720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se hider"/>
          <p:cNvSpPr/>
          <p:nvPr/>
        </p:nvSpPr>
        <p:spPr>
          <a:xfrm>
            <a:off x="2910114" y="53340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ἀκούετε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ἐστέ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3716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ἀκούετε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ἐστέ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Y’all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don’t hear, because you are not from God.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22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λέγουσιν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τυφλῷ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πάλιν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(again)</a:t>
            </a:r>
            <a:r>
              <a:rPr lang="en-US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(what)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λέγεις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περὶ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(about)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11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λέγουσιν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τυφλῷ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πάλιν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(again)</a:t>
            </a:r>
            <a:r>
              <a:rPr lang="en-US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(what)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λέγεις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περὶ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(about)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They say to the blind again, “What (do) you say about him?”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13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9.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εἶπεν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Δαυὶδ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Σαύλ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(why)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ἀκούεις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λόγων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ὄχλου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7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9.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εἶπεν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Δαυὶδ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Σαύλ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r>
              <a:rPr lang="el-GR" dirty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(why)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ἀκούεις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λόγων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ὄχλου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And David said to Saul, “Why (or what) (do) you hear of the words of the crowd?”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64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ὀφθαλμοὶ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(eyes)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βλέπουσιν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ὦτα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(ears)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και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9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ὀφθαλμοὶ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(eyes)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βλέπουσιν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ὦτα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(ears)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και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With their eyes also they don’t sea, with their ears also they don’t hear.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53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α. πιστεύω.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7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α. πιστεύω.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I believe.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7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β.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φωνὴν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ἀκούεις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7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β.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φωνὴν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ἀκούεις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You hear his voice.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8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γ. πιστεύετε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16 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γ. πιστεύετε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Y’all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believe in God.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28696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iles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tiles</Template>
  <TotalTime>91</TotalTime>
  <Words>919</Words>
  <Application>Microsoft Macintosh PowerPoint</Application>
  <PresentationFormat>Widescreen</PresentationFormat>
  <Paragraphs>237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GentiumAlt</vt:lpstr>
      <vt:lpstr>Tahoma</vt:lpstr>
      <vt:lpstr>Arial</vt:lpstr>
      <vt:lpstr>blue tiles</vt:lpstr>
      <vt:lpstr>Exercise 16 (Track 2)</vt:lpstr>
      <vt:lpstr>Parsing</vt:lpstr>
      <vt:lpstr>Parsing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Exercise 16 (Track 2)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16 (Track 2)</dc:title>
  <dc:creator>meeeeeeewith7es@gmail.com</dc:creator>
  <cp:lastModifiedBy>meeeeeeewith7es@gmail.com</cp:lastModifiedBy>
  <cp:revision>13</cp:revision>
  <dcterms:created xsi:type="dcterms:W3CDTF">2016-10-22T13:39:41Z</dcterms:created>
  <dcterms:modified xsi:type="dcterms:W3CDTF">2016-10-22T15:17:30Z</dcterms:modified>
</cp:coreProperties>
</file>