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9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2"/>
  </p:normalViewPr>
  <p:slideViewPr>
    <p:cSldViewPr snapToGrid="0" snapToObjects="1">
      <p:cViewPr varScale="1">
        <p:scale>
          <a:sx n="102" d="100"/>
          <a:sy n="102" d="100"/>
        </p:scale>
        <p:origin x="13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DD29-C8AB-EF4A-88BA-3A47ED7236EF}" type="datetimeFigureOut">
              <a:rPr lang="en-US" smtClean="0"/>
              <a:t>9/17/16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5D7-A9AC-604D-99DE-4B5BDF783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4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DD29-C8AB-EF4A-88BA-3A47ED7236EF}" type="datetimeFigureOut">
              <a:rPr lang="en-US" smtClean="0"/>
              <a:t>9/17/16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5D7-A9AC-604D-99DE-4B5BDF783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6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DD29-C8AB-EF4A-88BA-3A47ED7236EF}" type="datetimeFigureOut">
              <a:rPr lang="en-US" smtClean="0"/>
              <a:t>9/17/16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5D7-A9AC-604D-99DE-4B5BDF783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9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DD29-C8AB-EF4A-88BA-3A47ED7236EF}" type="datetimeFigureOut">
              <a:rPr lang="en-US" smtClean="0"/>
              <a:t>9/17/16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5D7-A9AC-604D-99DE-4B5BDF783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4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DD29-C8AB-EF4A-88BA-3A47ED7236EF}" type="datetimeFigureOut">
              <a:rPr lang="en-US" smtClean="0"/>
              <a:t>9/17/16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5D7-A9AC-604D-99DE-4B5BDF783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DD29-C8AB-EF4A-88BA-3A47ED7236EF}" type="datetimeFigureOut">
              <a:rPr lang="en-US" smtClean="0"/>
              <a:t>9/17/16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5D7-A9AC-604D-99DE-4B5BDF783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7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DD29-C8AB-EF4A-88BA-3A47ED7236EF}" type="datetimeFigureOut">
              <a:rPr lang="en-US" smtClean="0"/>
              <a:t>9/17/16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5D7-A9AC-604D-99DE-4B5BDF783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8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DD29-C8AB-EF4A-88BA-3A47ED7236EF}" type="datetimeFigureOut">
              <a:rPr lang="en-US" smtClean="0"/>
              <a:t>9/17/16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5D7-A9AC-604D-99DE-4B5BDF783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DD29-C8AB-EF4A-88BA-3A47ED7236EF}" type="datetimeFigureOut">
              <a:rPr lang="en-US" smtClean="0"/>
              <a:t>9/17/16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5D7-A9AC-604D-99DE-4B5BDF783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4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DD29-C8AB-EF4A-88BA-3A47ED7236EF}" type="datetimeFigureOut">
              <a:rPr lang="en-US" smtClean="0"/>
              <a:t>9/17/16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5D7-A9AC-604D-99DE-4B5BDF783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7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DD29-C8AB-EF4A-88BA-3A47ED7236EF}" type="datetimeFigureOut">
              <a:rPr lang="en-US" smtClean="0"/>
              <a:t>9/17/16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05D7-A9AC-604D-99DE-4B5BDF783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4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6DD29-C8AB-EF4A-88BA-3A47ED7236EF}" type="datetimeFigureOut">
              <a:rPr lang="en-US" smtClean="0"/>
              <a:t>9/17/16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305D7-A9AC-604D-99DE-4B5BDF783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5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effectLst>
            <a:outerShdw blurRad="12700" dist="76200" dir="2700000" algn="tl" rotWithShape="0">
              <a:srgbClr val="000000"/>
            </a:outerShdw>
          </a:effectLst>
          <a:latin typeface="Tahom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51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ε. ἡ ἀγαπὴ μακροθυμεῖ </a:t>
            </a:r>
            <a:r>
              <a:rPr lang="en-US" dirty="0" smtClean="0"/>
              <a:t>(he/she/it/ is patient). 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48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ε. ἡ ἀγαπὴ μακροθυμεῖ </a:t>
            </a:r>
            <a:r>
              <a:rPr lang="en-US" dirty="0" smtClean="0"/>
              <a:t>(he/she/it/ is patient). 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Love is patient.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73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Homework Exercise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ζ. ἐγὼ γινώσκω </a:t>
            </a:r>
            <a:r>
              <a:rPr lang="en-US" dirty="0" smtClean="0"/>
              <a:t>(I know) </a:t>
            </a:r>
            <a:r>
              <a:rPr lang="el-GR" dirty="0" smtClean="0"/>
              <a:t>ὅτι τὸ ἔργον τετέλεσται </a:t>
            </a:r>
            <a:r>
              <a:rPr lang="en-US" dirty="0" smtClean="0"/>
              <a:t>(he/she/it is finished.)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0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ζ. ἐγὼ γινώσκω </a:t>
            </a:r>
            <a:r>
              <a:rPr lang="en-US" dirty="0" smtClean="0"/>
              <a:t>(I know) </a:t>
            </a:r>
            <a:r>
              <a:rPr lang="el-GR" dirty="0" smtClean="0"/>
              <a:t>ὅτι τὸ ἔργον τετέλεσται </a:t>
            </a:r>
            <a:r>
              <a:rPr lang="en-US" dirty="0" smtClean="0"/>
              <a:t>(he/she/it is finished.)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 know that the work is finished. </a:t>
            </a: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83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η. ἐποίησε</a:t>
            </a:r>
            <a:r>
              <a:rPr lang="en-US" dirty="0" smtClean="0"/>
              <a:t> (he/she/it made)</a:t>
            </a:r>
            <a:r>
              <a:rPr lang="el-GR" dirty="0" smtClean="0"/>
              <a:t> ὁ λόγος τὸν κόσμον.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34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η. ἐποίησε</a:t>
            </a:r>
            <a:r>
              <a:rPr lang="en-US" dirty="0" smtClean="0"/>
              <a:t> (he/she/it made)</a:t>
            </a:r>
            <a:r>
              <a:rPr lang="el-GR" dirty="0" smtClean="0"/>
              <a:t> ὁ λόγος τὸν κόσμον.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word made the world.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47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Homework Exercise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l-GR" dirty="0" smtClean="0"/>
              <a:t>ἀποστέλλω </a:t>
            </a:r>
            <a:r>
              <a:rPr lang="en-US" dirty="0" smtClean="0"/>
              <a:t>(I send)</a:t>
            </a:r>
            <a:r>
              <a:rPr lang="el-GR" dirty="0" smtClean="0"/>
              <a:t> τὸν ἄγγελον.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12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l-GR" dirty="0" smtClean="0"/>
              <a:t>ἀποστέλλω </a:t>
            </a:r>
            <a:r>
              <a:rPr lang="en-US" dirty="0" smtClean="0"/>
              <a:t>(I send)</a:t>
            </a:r>
            <a:r>
              <a:rPr lang="el-GR" dirty="0" smtClean="0"/>
              <a:t> τὸν ἄγγελον.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 send the angel (or messenger). 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34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l-GR" dirty="0" smtClean="0"/>
              <a:t>αὐτοὶ τὸν θεὸν ὄψονται</a:t>
            </a:r>
            <a:r>
              <a:rPr lang="en-US" dirty="0" smtClean="0"/>
              <a:t> (they will see).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64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l-GR" dirty="0" smtClean="0"/>
              <a:t>αὐτοὶ τὸν θεὸν ὄψονται</a:t>
            </a:r>
            <a:r>
              <a:rPr lang="en-US" dirty="0" smtClean="0"/>
              <a:t> (they will see).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They will see God.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03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α.</a:t>
            </a:r>
            <a:r>
              <a:rPr lang="en-US" dirty="0" smtClean="0"/>
              <a:t>  </a:t>
            </a:r>
            <a:r>
              <a:rPr lang="el-GR" dirty="0" smtClean="0"/>
              <a:t>ἡ ὥρα ἔρχεται </a:t>
            </a:r>
            <a:r>
              <a:rPr lang="en-US" dirty="0" smtClean="0"/>
              <a:t>(he/she/it comes)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71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</a:t>
            </a:r>
            <a:r>
              <a:rPr lang="el-GR" dirty="0" smtClean="0"/>
              <a:t>ἐδίδασκεν (</a:t>
            </a:r>
            <a:r>
              <a:rPr lang="en-US" dirty="0" smtClean="0"/>
              <a:t>he/she/it was teaching) </a:t>
            </a:r>
            <a:r>
              <a:rPr lang="el-GR" dirty="0" smtClean="0"/>
              <a:t>αὐτούς.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77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</a:t>
            </a:r>
            <a:r>
              <a:rPr lang="el-GR" dirty="0" smtClean="0"/>
              <a:t>ἐδίδασκεν (</a:t>
            </a:r>
            <a:r>
              <a:rPr lang="en-US" dirty="0" smtClean="0"/>
              <a:t>he/she/it was teaching) </a:t>
            </a:r>
            <a:r>
              <a:rPr lang="el-GR" dirty="0" smtClean="0"/>
              <a:t>αὐτούς.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dirty="0" smtClean="0"/>
              <a:t>He/she was teaching them.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50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 </a:t>
            </a:r>
            <a:r>
              <a:rPr lang="el-GR" dirty="0" smtClean="0"/>
              <a:t>Διώκετε </a:t>
            </a:r>
            <a:r>
              <a:rPr lang="en-US" dirty="0" smtClean="0"/>
              <a:t>(Pursue!)</a:t>
            </a:r>
            <a:r>
              <a:rPr lang="el-GR" dirty="0" smtClean="0"/>
              <a:t> τὴν ἀγάπην.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614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 </a:t>
            </a:r>
            <a:r>
              <a:rPr lang="el-GR" dirty="0" smtClean="0"/>
              <a:t>Διώκετε </a:t>
            </a:r>
            <a:r>
              <a:rPr lang="en-US" dirty="0" smtClean="0"/>
              <a:t>(Pursue!)</a:t>
            </a:r>
            <a:r>
              <a:rPr lang="el-GR" dirty="0" smtClean="0"/>
              <a:t> τὴν ἀγάπην.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Pursue love!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35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5. </a:t>
            </a:r>
            <a:r>
              <a:rPr lang="el-GR" dirty="0" smtClean="0"/>
              <a:t>ἐραυνᾶτε </a:t>
            </a:r>
            <a:r>
              <a:rPr lang="en-US" dirty="0" smtClean="0"/>
              <a:t>(you search)</a:t>
            </a:r>
            <a:r>
              <a:rPr lang="el-GR" dirty="0" smtClean="0"/>
              <a:t> τὰς γραφάς.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45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5. </a:t>
            </a:r>
            <a:r>
              <a:rPr lang="el-GR" dirty="0" smtClean="0"/>
              <a:t>ἐραυνᾶτε </a:t>
            </a:r>
            <a:r>
              <a:rPr lang="en-US" dirty="0" smtClean="0"/>
              <a:t>(you search)</a:t>
            </a:r>
            <a:r>
              <a:rPr lang="el-GR" dirty="0" smtClean="0"/>
              <a:t> τὰς γραφάς.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search the writings (or scriptures).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68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6. </a:t>
            </a:r>
            <a:r>
              <a:rPr lang="el-GR" dirty="0" smtClean="0"/>
              <a:t>πεπλήρωται </a:t>
            </a:r>
            <a:r>
              <a:rPr lang="en-US" dirty="0" smtClean="0"/>
              <a:t>(he/she/it has come) </a:t>
            </a:r>
            <a:r>
              <a:rPr lang="el-GR" dirty="0" smtClean="0"/>
              <a:t>ὁ καιρὸς καὶ ἤγγικεν</a:t>
            </a:r>
            <a:r>
              <a:rPr lang="en-US" dirty="0" smtClean="0"/>
              <a:t> (he/she/it has drawn near)</a:t>
            </a:r>
            <a:r>
              <a:rPr lang="el-GR" dirty="0" smtClean="0"/>
              <a:t> ἡ βασιλεία.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37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6. </a:t>
            </a:r>
            <a:r>
              <a:rPr lang="el-GR" dirty="0" smtClean="0"/>
              <a:t>πεπλήρωται </a:t>
            </a:r>
            <a:r>
              <a:rPr lang="en-US" dirty="0" smtClean="0"/>
              <a:t>(he/she/it has come) </a:t>
            </a:r>
            <a:r>
              <a:rPr lang="el-GR" dirty="0" smtClean="0"/>
              <a:t>ὁ καιρὸς καὶ ἤγγικεν</a:t>
            </a:r>
            <a:r>
              <a:rPr lang="en-US" dirty="0" smtClean="0"/>
              <a:t> (he/she/it has drawn near)</a:t>
            </a:r>
            <a:r>
              <a:rPr lang="el-GR" dirty="0" smtClean="0"/>
              <a:t> ἡ βασιλεία.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time has come and the kingdom has drawn near.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39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7. </a:t>
            </a:r>
            <a:r>
              <a:rPr lang="el-GR" dirty="0" smtClean="0"/>
              <a:t>ἐτέλεσεν </a:t>
            </a:r>
            <a:r>
              <a:rPr lang="en-US" dirty="0" smtClean="0"/>
              <a:t>(he/she/it finished) </a:t>
            </a:r>
            <a:r>
              <a:rPr lang="el-GR" dirty="0" smtClean="0"/>
              <a:t>ὁ Χριστός τοὺς λόγους.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08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7. </a:t>
            </a:r>
            <a:r>
              <a:rPr lang="el-GR" dirty="0" smtClean="0"/>
              <a:t>ἐτέλεσεν </a:t>
            </a:r>
            <a:r>
              <a:rPr lang="en-US" dirty="0" smtClean="0"/>
              <a:t>(he/she/it finished) </a:t>
            </a:r>
            <a:r>
              <a:rPr lang="el-GR" dirty="0" smtClean="0"/>
              <a:t>ὁ Χριστός τοὺς λόγους.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(The) </a:t>
            </a:r>
            <a:r>
              <a:rPr lang="en-US" dirty="0"/>
              <a:t>C</a:t>
            </a:r>
            <a:r>
              <a:rPr lang="en-US" dirty="0" smtClean="0"/>
              <a:t>hrist finished the words.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3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α.</a:t>
            </a:r>
            <a:r>
              <a:rPr lang="en-US" dirty="0" smtClean="0"/>
              <a:t>  </a:t>
            </a:r>
            <a:r>
              <a:rPr lang="el-GR" dirty="0" smtClean="0"/>
              <a:t>ἡ ὥρα ἔρχεται </a:t>
            </a:r>
            <a:r>
              <a:rPr lang="en-US" dirty="0" smtClean="0"/>
              <a:t>(he/she/it comes)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hour comes. </a:t>
            </a:r>
          </a:p>
        </p:txBody>
      </p:sp>
    </p:spTree>
    <p:extLst>
      <p:ext uri="{BB962C8B-B14F-4D97-AF65-F5344CB8AC3E}">
        <p14:creationId xmlns:p14="http://schemas.microsoft.com/office/powerpoint/2010/main" val="2395776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8. </a:t>
            </a:r>
            <a:r>
              <a:rPr lang="el-GR" dirty="0" smtClean="0"/>
              <a:t>τὸ σάββατον διὰ</a:t>
            </a:r>
            <a:r>
              <a:rPr lang="en-US" dirty="0" smtClean="0"/>
              <a:t> (for)</a:t>
            </a:r>
            <a:r>
              <a:rPr lang="el-GR" dirty="0" smtClean="0"/>
              <a:t> τὸν ἄνθρωπον ἐγένετο </a:t>
            </a:r>
            <a:r>
              <a:rPr lang="en-US" dirty="0" smtClean="0"/>
              <a:t>(he/she/it was made) </a:t>
            </a:r>
            <a:r>
              <a:rPr lang="el-GR" dirty="0" smtClean="0"/>
              <a:t>καὶ οὐχ ὁ ἄνθρωπος διὰ τὸ σάββατον.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16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8. </a:t>
            </a:r>
            <a:r>
              <a:rPr lang="el-GR" dirty="0" smtClean="0"/>
              <a:t>τὸ σάββατον διὰ</a:t>
            </a:r>
            <a:r>
              <a:rPr lang="en-US" dirty="0" smtClean="0"/>
              <a:t> (for)</a:t>
            </a:r>
            <a:r>
              <a:rPr lang="el-GR" dirty="0" smtClean="0"/>
              <a:t> τὸν ἄνθρωπον ἐγένετο </a:t>
            </a:r>
            <a:r>
              <a:rPr lang="en-US" dirty="0" smtClean="0"/>
              <a:t>(he/she/it was made) </a:t>
            </a:r>
            <a:r>
              <a:rPr lang="el-GR" dirty="0" smtClean="0"/>
              <a:t>καὶ οὐχ ὁ ἄνθρωπος διὰ τὸ σάββατον.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sabbath</a:t>
            </a:r>
            <a:r>
              <a:rPr lang="en-US" dirty="0" smtClean="0"/>
              <a:t> was made for man, and not man for the </a:t>
            </a:r>
            <a:r>
              <a:rPr lang="en-US" dirty="0" err="1" smtClean="0"/>
              <a:t>sabbath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3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9. </a:t>
            </a:r>
            <a:r>
              <a:rPr lang="el-GR" dirty="0" smtClean="0"/>
              <a:t>καὶ ἀπέστειλεν </a:t>
            </a:r>
            <a:r>
              <a:rPr lang="en-US" dirty="0" smtClean="0"/>
              <a:t>(he/she/it sent) </a:t>
            </a:r>
            <a:r>
              <a:rPr lang="el-GR" dirty="0" smtClean="0"/>
              <a:t>αὐτοὺς κηρὺσσειν</a:t>
            </a:r>
            <a:r>
              <a:rPr lang="en-US" dirty="0"/>
              <a:t> </a:t>
            </a:r>
            <a:r>
              <a:rPr lang="en-US" dirty="0" smtClean="0"/>
              <a:t>(to preach)</a:t>
            </a:r>
            <a:r>
              <a:rPr lang="el-GR" dirty="0" smtClean="0"/>
              <a:t> τὴν βασιλείαν τοῦ θεοῦ.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04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9. </a:t>
            </a:r>
            <a:r>
              <a:rPr lang="el-GR" dirty="0" smtClean="0"/>
              <a:t>καὶ ἀπέστειλεν </a:t>
            </a:r>
            <a:r>
              <a:rPr lang="en-US" dirty="0" smtClean="0"/>
              <a:t>(he/she/it sent) </a:t>
            </a:r>
            <a:r>
              <a:rPr lang="el-GR" dirty="0" smtClean="0"/>
              <a:t>αὐτοὺς κηρὺσσειν</a:t>
            </a:r>
            <a:r>
              <a:rPr lang="en-US" dirty="0"/>
              <a:t> </a:t>
            </a:r>
            <a:r>
              <a:rPr lang="en-US" dirty="0" smtClean="0"/>
              <a:t>(to preach)</a:t>
            </a:r>
            <a:r>
              <a:rPr lang="el-GR" dirty="0" smtClean="0"/>
              <a:t> τὴν βασιλείαν τοῦ θεοῦ.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he/she sent them to preach the kingdom of God.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04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10. </a:t>
            </a:r>
            <a:r>
              <a:rPr lang="el-GR" dirty="0" smtClean="0"/>
              <a:t>καὶ νῦν ἡ βασιλεία σου</a:t>
            </a:r>
            <a:r>
              <a:rPr lang="en-US" dirty="0"/>
              <a:t> </a:t>
            </a:r>
            <a:r>
              <a:rPr lang="en-US" dirty="0" smtClean="0"/>
              <a:t>(your)</a:t>
            </a:r>
            <a:r>
              <a:rPr lang="el-GR" dirty="0" smtClean="0"/>
              <a:t> οὐ στήσεται</a:t>
            </a:r>
            <a:r>
              <a:rPr lang="en-US" dirty="0" smtClean="0"/>
              <a:t> (he/she/it will continue)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8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10. </a:t>
            </a:r>
            <a:r>
              <a:rPr lang="el-GR" dirty="0" smtClean="0"/>
              <a:t>καὶ νῦν ἡ βασιλεία σου</a:t>
            </a:r>
            <a:r>
              <a:rPr lang="en-US" dirty="0"/>
              <a:t> </a:t>
            </a:r>
            <a:r>
              <a:rPr lang="en-US" dirty="0" smtClean="0"/>
              <a:t>(your)</a:t>
            </a:r>
            <a:r>
              <a:rPr lang="el-GR" dirty="0" smtClean="0"/>
              <a:t> οὐ στήσεται</a:t>
            </a:r>
            <a:r>
              <a:rPr lang="en-US" dirty="0" smtClean="0"/>
              <a:t> (he/she/it will continue)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now your kingdom will not continue.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1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β.  ἀγαπῶσι </a:t>
            </a:r>
            <a:r>
              <a:rPr lang="en-US" dirty="0" smtClean="0"/>
              <a:t>(they love) </a:t>
            </a:r>
            <a:r>
              <a:rPr lang="el-GR" dirty="0" smtClean="0"/>
              <a:t>δὲ τὸν θεόν.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β.  ἀγαπῶσι </a:t>
            </a:r>
            <a:r>
              <a:rPr lang="en-US" dirty="0" smtClean="0"/>
              <a:t>(they love) </a:t>
            </a:r>
            <a:r>
              <a:rPr lang="el-GR" dirty="0" smtClean="0"/>
              <a:t>δὲ τὸν θεόν.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(or and) they love God.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93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γ.  ἔσοσεν </a:t>
            </a:r>
            <a:r>
              <a:rPr lang="en-US" dirty="0" smtClean="0"/>
              <a:t>(he/she/it saved) </a:t>
            </a:r>
            <a:r>
              <a:rPr lang="el-GR" dirty="0" smtClean="0"/>
              <a:t>αὐτὸς ἄλλους.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80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γ.  ἔσοσεν </a:t>
            </a:r>
            <a:r>
              <a:rPr lang="en-US" dirty="0" smtClean="0"/>
              <a:t>(he/she/it saved) </a:t>
            </a:r>
            <a:r>
              <a:rPr lang="el-GR" dirty="0" smtClean="0"/>
              <a:t>αὐτὸς ἄλλους.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He saved the others.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0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δ. βλέπω νῦν τὸν Ἰησοῦν καὶ τοὺς ἀποστόλους.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87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Homework 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δ. βλέπω νῦν τὸν Ἰησοῦν καὶ τοὺς ἀποστόλους.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dirty="0" smtClean="0"/>
              <a:t>Now I see Jesus and the apostles. </a:t>
            </a:r>
            <a:r>
              <a:rPr lang="el-GR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26506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i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tiles.thmx</Template>
  <TotalTime>4</TotalTime>
  <Words>675</Words>
  <Application>Microsoft Macintosh PowerPoint</Application>
  <PresentationFormat>On-screen Show (4:3)</PresentationFormat>
  <Paragraphs>211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Tahoma</vt:lpstr>
      <vt:lpstr>blue tiles</vt:lpstr>
      <vt:lpstr>PowerPoint Presentation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  <vt:lpstr>Homework Exercise 6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Exercise 6</dc:title>
  <dc:creator>Stephen Curto</dc:creator>
  <cp:lastModifiedBy>meeeeeeewith7es@gmail.com</cp:lastModifiedBy>
  <cp:revision>2</cp:revision>
  <dcterms:created xsi:type="dcterms:W3CDTF">2016-09-01T15:27:21Z</dcterms:created>
  <dcterms:modified xsi:type="dcterms:W3CDTF">2016-09-18T02:38:52Z</dcterms:modified>
</cp:coreProperties>
</file>