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62" r:id="rId10"/>
    <p:sldId id="269" r:id="rId11"/>
    <p:sldId id="263" r:id="rId12"/>
    <p:sldId id="270" r:id="rId13"/>
    <p:sldId id="264" r:id="rId14"/>
    <p:sldId id="271" r:id="rId15"/>
    <p:sldId id="265" r:id="rId16"/>
    <p:sldId id="272" r:id="rId17"/>
    <p:sldId id="266" r:id="rId18"/>
    <p:sldId id="273" r:id="rId19"/>
    <p:sldId id="275" r:id="rId20"/>
    <p:sldId id="283" r:id="rId21"/>
    <p:sldId id="276" r:id="rId22"/>
    <p:sldId id="284" r:id="rId23"/>
    <p:sldId id="277" r:id="rId24"/>
    <p:sldId id="285" r:id="rId25"/>
    <p:sldId id="278" r:id="rId26"/>
    <p:sldId id="286" r:id="rId27"/>
    <p:sldId id="279" r:id="rId28"/>
    <p:sldId id="287" r:id="rId29"/>
    <p:sldId id="281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7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416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6F55-2D5C-B043-8A66-F303544DAE04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B0EF-23DC-C640-845E-CD7B9BB3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4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6F55-2D5C-B043-8A66-F303544DAE04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B0EF-23DC-C640-845E-CD7B9BB3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6F55-2D5C-B043-8A66-F303544DAE04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B0EF-23DC-C640-845E-CD7B9BB3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9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6F55-2D5C-B043-8A66-F303544DAE04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B0EF-23DC-C640-845E-CD7B9BB3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4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6F55-2D5C-B043-8A66-F303544DAE04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B0EF-23DC-C640-845E-CD7B9BB3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6F55-2D5C-B043-8A66-F303544DAE04}" type="datetimeFigureOut">
              <a:rPr lang="en-US" smtClean="0"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B0EF-23DC-C640-845E-CD7B9BB3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7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6F55-2D5C-B043-8A66-F303544DAE04}" type="datetimeFigureOut">
              <a:rPr lang="en-US" smtClean="0"/>
              <a:t>9/24/16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B0EF-23DC-C640-845E-CD7B9BB3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8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6F55-2D5C-B043-8A66-F303544DAE04}" type="datetimeFigureOut">
              <a:rPr lang="en-US" smtClean="0"/>
              <a:t>9/24/16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B0EF-23DC-C640-845E-CD7B9BB3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6F55-2D5C-B043-8A66-F303544DAE04}" type="datetimeFigureOut">
              <a:rPr lang="en-US" smtClean="0"/>
              <a:t>9/24/16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B0EF-23DC-C640-845E-CD7B9BB3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4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6F55-2D5C-B043-8A66-F303544DAE04}" type="datetimeFigureOut">
              <a:rPr lang="en-US" smtClean="0"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B0EF-23DC-C640-845E-CD7B9BB3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7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6F55-2D5C-B043-8A66-F303544DAE04}" type="datetimeFigureOut">
              <a:rPr lang="en-US" smtClean="0"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B0EF-23DC-C640-845E-CD7B9BB3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4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76F55-2D5C-B043-8A66-F303544DAE04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B0EF-23DC-C640-845E-CD7B9BB3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5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effectLst>
            <a:outerShdw blurRad="12700" dist="76200" dir="2700000" algn="tl" rotWithShape="0">
              <a:srgbClr val="000000"/>
            </a:outerShdw>
          </a:effectLst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Gentium"/>
          <a:ea typeface="+mn-ea"/>
          <a:cs typeface="Gent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Gentium"/>
          <a:ea typeface="+mn-ea"/>
          <a:cs typeface="Gent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Gentium"/>
          <a:ea typeface="+mn-ea"/>
          <a:cs typeface="Gent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Gentium"/>
          <a:ea typeface="+mn-ea"/>
          <a:cs typeface="Gent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Gentium"/>
          <a:ea typeface="+mn-ea"/>
          <a:cs typeface="Gent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γ. ἡ ἀγάπη τοῦ Χριστοῦ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the love of Christ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0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δ. ταῖς ἁμαρτίαις τοῦ καιροῦ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8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δ. ταῖς ἁμαρτίαις τοῦ καιροῦ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in the sins of the time.</a:t>
            </a: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ε. φωνὴ θεοῦ καὶ οὐκ ἀνθρώπου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82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ε. φωνὴ θεοῦ καὶ οὐκ ἀνθρώπου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voice of God and not of a man.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56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ζ. ὁ κύριος τοῦ οὐρανοῦ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8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ζ. ὁ κύριος τοῦ οὐρανοῦ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the Lord of heaven.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42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η. ὄψεσθε </a:t>
            </a:r>
            <a:r>
              <a:rPr lang="en-US" dirty="0" smtClean="0"/>
              <a:t>(you will see) </a:t>
            </a:r>
            <a:r>
              <a:rPr lang="el-GR" dirty="0" smtClean="0"/>
              <a:t>τὴν δόξαν κυρίου.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82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η. ὄψεσθε </a:t>
            </a:r>
            <a:r>
              <a:rPr lang="en-US" dirty="0" smtClean="0"/>
              <a:t>(you will see) </a:t>
            </a:r>
            <a:r>
              <a:rPr lang="el-GR" dirty="0" smtClean="0"/>
              <a:t>τὴν δόξαν κυρίου.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will see the glory of (the) lord.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5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l-GR" dirty="0" smtClean="0"/>
              <a:t>εἶπεν αὐτοῖς ὁ Ἰησοῦς.</a:t>
            </a:r>
          </a:p>
          <a:p>
            <a:pPr marL="514350" indent="-514350">
              <a:buAutoNum type="arabicPeriod"/>
            </a:pPr>
            <a:endParaRPr lang="el-GR" dirty="0"/>
          </a:p>
          <a:p>
            <a:pPr marL="514350" indent="-514350">
              <a:buAutoNum type="arabicPeriod"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573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80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l-GR" dirty="0" smtClean="0"/>
              <a:t>εἶπεν αὐτοῖς ὁ Ἰησοῦς.</a:t>
            </a:r>
          </a:p>
          <a:p>
            <a:pPr marL="514350" indent="-514350">
              <a:buAutoNum type="arabicPeriod"/>
            </a:pPr>
            <a:endParaRPr lang="el-GR" dirty="0"/>
          </a:p>
          <a:p>
            <a:pPr marL="514350" indent="-514350">
              <a:buAutoNum type="arabicPeriod"/>
            </a:pP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Jesus said to them.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4433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l-GR" dirty="0" smtClean="0"/>
              <a:t>ελάέι (</a:t>
            </a:r>
            <a:r>
              <a:rPr lang="en-US" dirty="0" smtClean="0"/>
              <a:t>he/she/it was speaking) </a:t>
            </a:r>
            <a:r>
              <a:rPr lang="el-GR" dirty="0" smtClean="0"/>
              <a:t>αὐτοῖς τὸν λόγον.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48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l-GR" dirty="0" smtClean="0"/>
              <a:t>ελάέι (</a:t>
            </a:r>
            <a:r>
              <a:rPr lang="en-US" dirty="0" smtClean="0"/>
              <a:t>he/she/it was speaking) </a:t>
            </a:r>
            <a:r>
              <a:rPr lang="el-GR" dirty="0" smtClean="0"/>
              <a:t>αὐτοῖς τὸν λόγον.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 smtClean="0"/>
              <a:t>he was speaking the word to them.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32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l-GR" dirty="0" smtClean="0"/>
              <a:t>τὴν ἀγάπην τοῦ θεοῦ οὐκ ἔχετε </a:t>
            </a:r>
            <a:r>
              <a:rPr lang="en-US" dirty="0" smtClean="0"/>
              <a:t>(you have).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48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l-GR" dirty="0" smtClean="0"/>
              <a:t>τὴν ἀγάπην τοῦ θεοῦ οὐκ ἔχετε </a:t>
            </a:r>
            <a:r>
              <a:rPr lang="en-US" dirty="0" smtClean="0"/>
              <a:t>(you have).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don’t have the love of God.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47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l-GR" dirty="0" smtClean="0"/>
              <a:t>ἐπιμένωμεν </a:t>
            </a:r>
            <a:r>
              <a:rPr lang="en-US" dirty="0" smtClean="0"/>
              <a:t>(we should continue) </a:t>
            </a:r>
            <a:r>
              <a:rPr lang="el-GR" dirty="0" smtClean="0"/>
              <a:t>τῇ ἁμαρτίᾳ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48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l-GR" dirty="0" smtClean="0"/>
              <a:t>ἐπιμένωμεν </a:t>
            </a:r>
            <a:r>
              <a:rPr lang="en-US" dirty="0" smtClean="0"/>
              <a:t>(we should continue) </a:t>
            </a:r>
            <a:r>
              <a:rPr lang="el-GR" dirty="0" smtClean="0"/>
              <a:t>τῇ ἁμαρτίᾳ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Should we continue to sin?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08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</a:t>
            </a:r>
            <a:r>
              <a:rPr lang="el-GR" dirty="0" smtClean="0"/>
              <a:t>ἀποστελεῖ </a:t>
            </a:r>
            <a:r>
              <a:rPr lang="en-US" dirty="0" smtClean="0"/>
              <a:t>(he/she/it will send) </a:t>
            </a:r>
            <a:r>
              <a:rPr lang="el-GR" dirty="0" smtClean="0"/>
              <a:t>ὁ υἱὸς τοῦ ἀνθρώπου τοὺς ἀγγέλους αὐτοῦ.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48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</a:t>
            </a:r>
            <a:r>
              <a:rPr lang="el-GR" dirty="0" smtClean="0"/>
              <a:t>ἀποστελεῖ </a:t>
            </a:r>
            <a:r>
              <a:rPr lang="en-US" dirty="0" smtClean="0"/>
              <a:t>(he/she/it will send) </a:t>
            </a:r>
            <a:r>
              <a:rPr lang="el-GR" dirty="0" smtClean="0"/>
              <a:t>ὁ υἱὸς τοῦ ἀνθρώπου τοὺς ἀγγέλους αὐτοῦ.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The son of man will send his angels (or messengers).</a:t>
            </a:r>
          </a:p>
        </p:txBody>
      </p:sp>
    </p:spTree>
    <p:extLst>
      <p:ext uri="{BB962C8B-B14F-4D97-AF65-F5344CB8AC3E}">
        <p14:creationId xmlns:p14="http://schemas.microsoft.com/office/powerpoint/2010/main" val="2783854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</a:t>
            </a:r>
            <a:r>
              <a:rPr lang="el-GR" dirty="0" err="1" smtClean="0"/>
              <a:t>ἤγγικεν</a:t>
            </a:r>
            <a:r>
              <a:rPr lang="el-GR" dirty="0" smtClean="0"/>
              <a:t> </a:t>
            </a:r>
            <a:r>
              <a:rPr lang="en-US" dirty="0" smtClean="0"/>
              <a:t>(he/she/it has </a:t>
            </a:r>
            <a:r>
              <a:rPr lang="en-US" dirty="0" smtClean="0"/>
              <a:t>drawn near) </a:t>
            </a:r>
            <a:r>
              <a:rPr lang="el-GR" dirty="0" err="1" smtClean="0"/>
              <a:t>γὰρ</a:t>
            </a:r>
            <a:r>
              <a:rPr lang="el-GR" dirty="0" smtClean="0"/>
              <a:t> </a:t>
            </a:r>
            <a:r>
              <a:rPr lang="el-GR" dirty="0" err="1" smtClean="0"/>
              <a:t>ἡ</a:t>
            </a:r>
            <a:r>
              <a:rPr lang="el-GR" dirty="0" smtClean="0"/>
              <a:t> βασιλεία </a:t>
            </a:r>
            <a:r>
              <a:rPr lang="el-GR" dirty="0" err="1" smtClean="0"/>
              <a:t>τῶν</a:t>
            </a:r>
            <a:r>
              <a:rPr lang="el-GR" dirty="0" smtClean="0"/>
              <a:t> </a:t>
            </a:r>
            <a:r>
              <a:rPr lang="el-GR" dirty="0" err="1" smtClean="0"/>
              <a:t>οὐρανῶν</a:t>
            </a:r>
            <a:r>
              <a:rPr lang="el-GR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4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920558" cy="639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Parsing</a:t>
            </a: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77340"/>
              </p:ext>
            </p:extLst>
          </p:nvPr>
        </p:nvGraphicFramePr>
        <p:xfrm>
          <a:off x="2125526" y="2332847"/>
          <a:ext cx="8085275" cy="410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446"/>
                <a:gridCol w="1586675"/>
                <a:gridCol w="986498"/>
                <a:gridCol w="868868"/>
                <a:gridCol w="852159"/>
                <a:gridCol w="1654191"/>
                <a:gridCol w="1702438"/>
              </a:tblGrid>
              <a:tr h="68351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Fm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smtClean="0"/>
                        <a:t>ἀγάπῃ</a:t>
                      </a:r>
                      <a:r>
                        <a:rPr lang="en-US" sz="2400" dirty="0" smtClean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ἀγάπη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love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smtClean="0"/>
                        <a:t>κυρίοις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Acc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κυρίος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lord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smtClean="0"/>
                        <a:t>ἁμαρτιῶν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ἁμαρτία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smtClean="0"/>
                        <a:t>τούς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Acc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ὁ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smtClean="0"/>
                        <a:t>ἀνθρώπῳ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ἀνθρώπος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982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</a:t>
            </a:r>
            <a:r>
              <a:rPr lang="el-GR" dirty="0" err="1" smtClean="0"/>
              <a:t>ἤγγικεν</a:t>
            </a:r>
            <a:r>
              <a:rPr lang="el-GR" dirty="0" smtClean="0"/>
              <a:t> </a:t>
            </a:r>
            <a:r>
              <a:rPr lang="en-US" dirty="0" smtClean="0"/>
              <a:t>(he/she/it has </a:t>
            </a:r>
            <a:r>
              <a:rPr lang="en-US" dirty="0" smtClean="0"/>
              <a:t>drawn near) </a:t>
            </a:r>
            <a:r>
              <a:rPr lang="el-GR" dirty="0" err="1" smtClean="0"/>
              <a:t>γὰρ</a:t>
            </a:r>
            <a:r>
              <a:rPr lang="el-GR" dirty="0" smtClean="0"/>
              <a:t> </a:t>
            </a:r>
            <a:r>
              <a:rPr lang="el-GR" dirty="0" err="1" smtClean="0"/>
              <a:t>ἡ</a:t>
            </a:r>
            <a:r>
              <a:rPr lang="el-GR" dirty="0" smtClean="0"/>
              <a:t> βασιλεία </a:t>
            </a:r>
            <a:r>
              <a:rPr lang="el-GR" dirty="0" err="1" smtClean="0"/>
              <a:t>τῶν</a:t>
            </a:r>
            <a:r>
              <a:rPr lang="el-GR" dirty="0" smtClean="0"/>
              <a:t> </a:t>
            </a:r>
            <a:r>
              <a:rPr lang="el-GR" dirty="0" err="1" smtClean="0"/>
              <a:t>οὐρανῶν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the kingdom of heaven has </a:t>
            </a:r>
            <a:r>
              <a:rPr lang="en-US" dirty="0" smtClean="0"/>
              <a:t>drawn near. </a:t>
            </a:r>
            <a:r>
              <a:rPr lang="el-G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18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</a:t>
            </a:r>
            <a:r>
              <a:rPr lang="el-GR" dirty="0" err="1" smtClean="0"/>
              <a:t>ἐπιστευσεν</a:t>
            </a:r>
            <a:r>
              <a:rPr lang="el-GR" dirty="0" smtClean="0"/>
              <a:t> </a:t>
            </a:r>
            <a:r>
              <a:rPr lang="en-US" dirty="0"/>
              <a:t>(he/she/it believed)</a:t>
            </a:r>
            <a:r>
              <a:rPr lang="el-GR" dirty="0"/>
              <a:t> </a:t>
            </a:r>
            <a:r>
              <a:rPr lang="el-GR" dirty="0" err="1" smtClean="0"/>
              <a:t>ὁ</a:t>
            </a:r>
            <a:r>
              <a:rPr lang="el-GR" dirty="0" smtClean="0"/>
              <a:t> </a:t>
            </a:r>
            <a:r>
              <a:rPr lang="el-GR" dirty="0" err="1" smtClean="0"/>
              <a:t>ἄνθρωπος</a:t>
            </a:r>
            <a:r>
              <a:rPr lang="el-GR" dirty="0" smtClean="0"/>
              <a:t> </a:t>
            </a:r>
            <a:r>
              <a:rPr lang="el-GR" dirty="0" err="1" smtClean="0"/>
              <a:t>τῷ</a:t>
            </a:r>
            <a:r>
              <a:rPr lang="el-GR" dirty="0" smtClean="0"/>
              <a:t> </a:t>
            </a:r>
            <a:r>
              <a:rPr lang="el-GR" dirty="0" err="1" smtClean="0"/>
              <a:t>λόγῳ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91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</a:t>
            </a:r>
            <a:r>
              <a:rPr lang="el-GR" dirty="0" err="1" smtClean="0"/>
              <a:t>ἐπιστευσεν</a:t>
            </a:r>
            <a:r>
              <a:rPr lang="en-US" dirty="0" smtClean="0"/>
              <a:t> (he/she/it believed)</a:t>
            </a:r>
            <a:r>
              <a:rPr lang="el-GR" dirty="0" smtClean="0"/>
              <a:t> </a:t>
            </a:r>
            <a:r>
              <a:rPr lang="el-GR" dirty="0" err="1" smtClean="0"/>
              <a:t>ὁ</a:t>
            </a:r>
            <a:r>
              <a:rPr lang="el-GR" dirty="0" smtClean="0"/>
              <a:t> </a:t>
            </a:r>
            <a:r>
              <a:rPr lang="el-GR" dirty="0" err="1" smtClean="0"/>
              <a:t>ἄνθρωπος</a:t>
            </a:r>
            <a:r>
              <a:rPr lang="el-GR" dirty="0" smtClean="0"/>
              <a:t> </a:t>
            </a:r>
            <a:r>
              <a:rPr lang="el-GR" dirty="0" err="1" smtClean="0"/>
              <a:t>τῷ</a:t>
            </a:r>
            <a:r>
              <a:rPr lang="el-GR" dirty="0" smtClean="0"/>
              <a:t> </a:t>
            </a:r>
            <a:r>
              <a:rPr lang="el-GR" dirty="0" err="1" smtClean="0"/>
              <a:t>λόγῳ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man believed the word.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2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8. </a:t>
            </a:r>
            <a:r>
              <a:rPr lang="el-GR" dirty="0" err="1" smtClean="0"/>
              <a:t>γνωρισθῇ</a:t>
            </a:r>
            <a:r>
              <a:rPr lang="el-GR" dirty="0" smtClean="0"/>
              <a:t> </a:t>
            </a:r>
            <a:r>
              <a:rPr lang="en-US" dirty="0" smtClean="0"/>
              <a:t>(he/she/it might be made known) </a:t>
            </a:r>
            <a:r>
              <a:rPr lang="el-GR" dirty="0" err="1" smtClean="0"/>
              <a:t>νῦν</a:t>
            </a:r>
            <a:r>
              <a:rPr lang="el-GR" dirty="0" smtClean="0"/>
              <a:t> </a:t>
            </a:r>
            <a:r>
              <a:rPr lang="el-GR" dirty="0" err="1" smtClean="0"/>
              <a:t>ταῖς</a:t>
            </a:r>
            <a:r>
              <a:rPr lang="el-GR" dirty="0" smtClean="0"/>
              <a:t> </a:t>
            </a:r>
            <a:r>
              <a:rPr lang="el-GR" dirty="0" err="1" smtClean="0"/>
              <a:t>ἀρχαῖς</a:t>
            </a:r>
            <a:r>
              <a:rPr lang="el-GR" dirty="0" smtClean="0"/>
              <a:t> </a:t>
            </a:r>
            <a:r>
              <a:rPr lang="el-GR" dirty="0" err="1" smtClean="0"/>
              <a:t>καὶ</a:t>
            </a:r>
            <a:r>
              <a:rPr lang="el-GR" dirty="0" smtClean="0"/>
              <a:t> </a:t>
            </a:r>
            <a:r>
              <a:rPr lang="el-GR" dirty="0" err="1" smtClean="0"/>
              <a:t>ταῖς</a:t>
            </a:r>
            <a:r>
              <a:rPr lang="el-GR" dirty="0" smtClean="0"/>
              <a:t> </a:t>
            </a:r>
            <a:r>
              <a:rPr lang="el-GR" dirty="0" err="1" smtClean="0"/>
              <a:t>ἐξουσίαις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6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8. </a:t>
            </a:r>
            <a:r>
              <a:rPr lang="el-GR" dirty="0" err="1" smtClean="0"/>
              <a:t>γνωρισθῇ</a:t>
            </a:r>
            <a:r>
              <a:rPr lang="el-GR" dirty="0" smtClean="0"/>
              <a:t> </a:t>
            </a:r>
            <a:r>
              <a:rPr lang="en-US" dirty="0" smtClean="0"/>
              <a:t>(he/she/it might be made known) </a:t>
            </a:r>
            <a:r>
              <a:rPr lang="el-GR" dirty="0" err="1" smtClean="0"/>
              <a:t>νῦν</a:t>
            </a:r>
            <a:r>
              <a:rPr lang="el-GR" dirty="0" smtClean="0"/>
              <a:t> </a:t>
            </a:r>
            <a:r>
              <a:rPr lang="el-GR" dirty="0" err="1" smtClean="0"/>
              <a:t>ταῖς</a:t>
            </a:r>
            <a:r>
              <a:rPr lang="el-GR" dirty="0" smtClean="0"/>
              <a:t> </a:t>
            </a:r>
            <a:r>
              <a:rPr lang="el-GR" dirty="0" err="1" smtClean="0"/>
              <a:t>ἀρχαῖς</a:t>
            </a:r>
            <a:r>
              <a:rPr lang="el-GR" dirty="0" smtClean="0"/>
              <a:t> </a:t>
            </a:r>
            <a:r>
              <a:rPr lang="el-GR" dirty="0" err="1" smtClean="0"/>
              <a:t>καὶ</a:t>
            </a:r>
            <a:r>
              <a:rPr lang="el-GR" dirty="0" smtClean="0"/>
              <a:t> </a:t>
            </a:r>
            <a:r>
              <a:rPr lang="el-GR" dirty="0" err="1" smtClean="0"/>
              <a:t>ταῖς</a:t>
            </a:r>
            <a:r>
              <a:rPr lang="el-GR" dirty="0" smtClean="0"/>
              <a:t> </a:t>
            </a:r>
            <a:r>
              <a:rPr lang="el-GR" dirty="0" err="1" smtClean="0"/>
              <a:t>ἐξουσίαις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 smtClean="0"/>
              <a:t>Now it might be made known to the rulers and the authorities.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63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9. </a:t>
            </a:r>
            <a:r>
              <a:rPr lang="el-GR" dirty="0" err="1" smtClean="0"/>
              <a:t>ἡ</a:t>
            </a:r>
            <a:r>
              <a:rPr lang="el-GR" dirty="0" smtClean="0"/>
              <a:t> </a:t>
            </a:r>
            <a:r>
              <a:rPr lang="el-GR" dirty="0" err="1" smtClean="0"/>
              <a:t>ἀγάπη</a:t>
            </a:r>
            <a:r>
              <a:rPr lang="el-GR" dirty="0" smtClean="0"/>
              <a:t> </a:t>
            </a:r>
            <a:r>
              <a:rPr lang="el-GR" dirty="0" err="1" smtClean="0"/>
              <a:t>τοῦ</a:t>
            </a:r>
            <a:r>
              <a:rPr lang="el-GR" dirty="0" smtClean="0"/>
              <a:t> </a:t>
            </a:r>
            <a:r>
              <a:rPr lang="el-GR" dirty="0" err="1" smtClean="0"/>
              <a:t>θεοῦ</a:t>
            </a:r>
            <a:r>
              <a:rPr lang="el-GR" dirty="0" smtClean="0"/>
              <a:t> </a:t>
            </a:r>
            <a:r>
              <a:rPr lang="el-GR" dirty="0" err="1" smtClean="0"/>
              <a:t>ἐκκέχθται</a:t>
            </a:r>
            <a:r>
              <a:rPr lang="el-GR" dirty="0" smtClean="0"/>
              <a:t> </a:t>
            </a:r>
            <a:r>
              <a:rPr lang="en-US" dirty="0" smtClean="0"/>
              <a:t>(he/she/it has been poured)</a:t>
            </a:r>
            <a:r>
              <a:rPr lang="el-GR" dirty="0" smtClean="0"/>
              <a:t> </a:t>
            </a:r>
            <a:r>
              <a:rPr lang="el-GR" dirty="0" err="1" smtClean="0"/>
              <a:t>ἐν</a:t>
            </a:r>
            <a:r>
              <a:rPr lang="el-GR" dirty="0" smtClean="0"/>
              <a:t> </a:t>
            </a:r>
            <a:r>
              <a:rPr lang="el-GR" dirty="0" err="1" smtClean="0"/>
              <a:t>ταῖς</a:t>
            </a:r>
            <a:r>
              <a:rPr lang="el-GR" dirty="0" smtClean="0"/>
              <a:t> καρδίαις </a:t>
            </a:r>
            <a:r>
              <a:rPr lang="el-GR" dirty="0" err="1" smtClean="0"/>
              <a:t>ἡμῶν</a:t>
            </a:r>
            <a:r>
              <a:rPr lang="el-GR" dirty="0" smtClean="0"/>
              <a:t> </a:t>
            </a:r>
            <a:r>
              <a:rPr lang="en-US" dirty="0" smtClean="0"/>
              <a:t>(our).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6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9. </a:t>
            </a:r>
            <a:r>
              <a:rPr lang="el-GR" dirty="0" err="1" smtClean="0"/>
              <a:t>ἡ</a:t>
            </a:r>
            <a:r>
              <a:rPr lang="el-GR" dirty="0" smtClean="0"/>
              <a:t> </a:t>
            </a:r>
            <a:r>
              <a:rPr lang="el-GR" dirty="0" err="1" smtClean="0"/>
              <a:t>ἀγάπη</a:t>
            </a:r>
            <a:r>
              <a:rPr lang="el-GR" dirty="0" smtClean="0"/>
              <a:t> </a:t>
            </a:r>
            <a:r>
              <a:rPr lang="el-GR" dirty="0" err="1" smtClean="0"/>
              <a:t>τοῦ</a:t>
            </a:r>
            <a:r>
              <a:rPr lang="el-GR" dirty="0" smtClean="0"/>
              <a:t> </a:t>
            </a:r>
            <a:r>
              <a:rPr lang="el-GR" dirty="0" err="1" smtClean="0"/>
              <a:t>θεοῦ</a:t>
            </a:r>
            <a:r>
              <a:rPr lang="el-GR" dirty="0" smtClean="0"/>
              <a:t> </a:t>
            </a:r>
            <a:r>
              <a:rPr lang="el-GR" dirty="0" err="1" smtClean="0"/>
              <a:t>ἐκκέχθται</a:t>
            </a:r>
            <a:r>
              <a:rPr lang="el-GR" dirty="0" smtClean="0"/>
              <a:t> </a:t>
            </a:r>
            <a:r>
              <a:rPr lang="en-US" dirty="0" smtClean="0"/>
              <a:t>(he/she/it has been poured)</a:t>
            </a:r>
            <a:r>
              <a:rPr lang="el-GR" dirty="0" smtClean="0"/>
              <a:t> </a:t>
            </a:r>
            <a:r>
              <a:rPr lang="el-GR" dirty="0" err="1" smtClean="0"/>
              <a:t>ἐν</a:t>
            </a:r>
            <a:r>
              <a:rPr lang="el-GR" dirty="0" smtClean="0"/>
              <a:t> </a:t>
            </a:r>
            <a:r>
              <a:rPr lang="el-GR" dirty="0" err="1" smtClean="0"/>
              <a:t>ταῖς</a:t>
            </a:r>
            <a:r>
              <a:rPr lang="el-GR" dirty="0" smtClean="0"/>
              <a:t> καρδίαις </a:t>
            </a:r>
            <a:r>
              <a:rPr lang="el-GR" dirty="0" err="1" smtClean="0"/>
              <a:t>ἡμῶν</a:t>
            </a:r>
            <a:r>
              <a:rPr lang="el-GR" dirty="0" smtClean="0"/>
              <a:t> </a:t>
            </a:r>
            <a:r>
              <a:rPr lang="en-US" dirty="0" smtClean="0"/>
              <a:t>(our).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love of God has been poured in our hearts.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92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10. </a:t>
            </a:r>
            <a:r>
              <a:rPr lang="el-GR" dirty="0" err="1" smtClean="0"/>
              <a:t>ἀρχὴ</a:t>
            </a:r>
            <a:r>
              <a:rPr lang="el-GR" dirty="0" smtClean="0"/>
              <a:t> </a:t>
            </a:r>
            <a:r>
              <a:rPr lang="el-GR" dirty="0" err="1" smtClean="0"/>
              <a:t>τοῦ</a:t>
            </a:r>
            <a:r>
              <a:rPr lang="el-GR" dirty="0" smtClean="0"/>
              <a:t> </a:t>
            </a:r>
            <a:r>
              <a:rPr lang="el-GR" dirty="0" err="1" smtClean="0"/>
              <a:t>εὐαγγελίου</a:t>
            </a:r>
            <a:r>
              <a:rPr lang="el-GR" dirty="0" smtClean="0"/>
              <a:t> </a:t>
            </a:r>
            <a:r>
              <a:rPr lang="el-GR" dirty="0" err="1" smtClean="0"/>
              <a:t>Ἰησοῦ</a:t>
            </a:r>
            <a:r>
              <a:rPr lang="el-GR" dirty="0" smtClean="0"/>
              <a:t> </a:t>
            </a:r>
            <a:r>
              <a:rPr lang="el-GR" dirty="0" err="1" smtClean="0"/>
              <a:t>Χριστοῦ</a:t>
            </a:r>
            <a:r>
              <a:rPr lang="el-GR" dirty="0" smtClean="0"/>
              <a:t> </a:t>
            </a:r>
            <a:r>
              <a:rPr lang="en-US" dirty="0" smtClean="0"/>
              <a:t>[</a:t>
            </a:r>
            <a:r>
              <a:rPr lang="el-GR" dirty="0" err="1" smtClean="0"/>
              <a:t>υἱοῦ</a:t>
            </a:r>
            <a:r>
              <a:rPr lang="el-GR" dirty="0" smtClean="0"/>
              <a:t> </a:t>
            </a:r>
            <a:r>
              <a:rPr lang="el-GR" dirty="0" err="1" smtClean="0"/>
              <a:t>θεοῦ</a:t>
            </a:r>
            <a:r>
              <a:rPr lang="en-US" dirty="0" smtClean="0"/>
              <a:t>].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97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10. </a:t>
            </a:r>
            <a:r>
              <a:rPr lang="el-GR" dirty="0" err="1" smtClean="0"/>
              <a:t>ἀρχὴ</a:t>
            </a:r>
            <a:r>
              <a:rPr lang="el-GR" dirty="0" smtClean="0"/>
              <a:t> </a:t>
            </a:r>
            <a:r>
              <a:rPr lang="el-GR" dirty="0" err="1" smtClean="0"/>
              <a:t>τοῦ</a:t>
            </a:r>
            <a:r>
              <a:rPr lang="el-GR" dirty="0" smtClean="0"/>
              <a:t> </a:t>
            </a:r>
            <a:r>
              <a:rPr lang="el-GR" dirty="0" err="1" smtClean="0"/>
              <a:t>εὐαγγελίου</a:t>
            </a:r>
            <a:r>
              <a:rPr lang="el-GR" dirty="0" smtClean="0"/>
              <a:t> </a:t>
            </a:r>
            <a:r>
              <a:rPr lang="el-GR" dirty="0" err="1" smtClean="0"/>
              <a:t>Ἰησοῦ</a:t>
            </a:r>
            <a:r>
              <a:rPr lang="el-GR" dirty="0" smtClean="0"/>
              <a:t> </a:t>
            </a:r>
            <a:r>
              <a:rPr lang="el-GR" dirty="0" err="1" smtClean="0"/>
              <a:t>Χριστοῦ</a:t>
            </a:r>
            <a:r>
              <a:rPr lang="el-GR" dirty="0" smtClean="0"/>
              <a:t> </a:t>
            </a:r>
            <a:r>
              <a:rPr lang="en-US" dirty="0" smtClean="0"/>
              <a:t>[</a:t>
            </a:r>
            <a:r>
              <a:rPr lang="el-GR" dirty="0" err="1" smtClean="0"/>
              <a:t>υἱοῦ</a:t>
            </a:r>
            <a:r>
              <a:rPr lang="el-GR" dirty="0" smtClean="0"/>
              <a:t> </a:t>
            </a:r>
            <a:r>
              <a:rPr lang="el-GR" dirty="0" err="1" smtClean="0"/>
              <a:t>θεοῦ</a:t>
            </a:r>
            <a:r>
              <a:rPr lang="en-US" dirty="0" smtClean="0"/>
              <a:t>].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(The) beginning of the gospel of Jesus Christ, the son of God.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04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185362" cy="6558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Parsing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82029"/>
              </p:ext>
            </p:extLst>
          </p:nvPr>
        </p:nvGraphicFramePr>
        <p:xfrm>
          <a:off x="2125526" y="2332847"/>
          <a:ext cx="8085275" cy="410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523"/>
                <a:gridCol w="1537228"/>
                <a:gridCol w="868868"/>
                <a:gridCol w="935704"/>
                <a:gridCol w="785323"/>
                <a:gridCol w="1654191"/>
                <a:gridCol w="1702438"/>
              </a:tblGrid>
              <a:tr h="68351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Fm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smtClean="0"/>
                        <a:t>υἱούς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Acc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υἱός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son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smtClean="0"/>
                        <a:t>λόγου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λόγος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word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smtClean="0"/>
                        <a:t>τά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ὁ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smtClean="0"/>
                        <a:t>αὐτοῖς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M/N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αὐτος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this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smtClean="0"/>
                        <a:t>βασιλείας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S/P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βασιλεία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kingdom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98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α. ἄγγελος κυρίου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8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α. ἄγγελος κυρίου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 smtClean="0"/>
              <a:t>angel of the lord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1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β. φωνὴν ἀγγέλων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8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β. φωνὴν ἀγγέλων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some angels’ voice </a:t>
            </a:r>
          </a:p>
          <a:p>
            <a:pPr marL="0" indent="0">
              <a:buNone/>
            </a:pPr>
            <a:r>
              <a:rPr lang="is-IS" dirty="0" smtClean="0"/>
              <a:t>…or...</a:t>
            </a:r>
          </a:p>
          <a:p>
            <a:pPr marL="0" indent="0">
              <a:buNone/>
            </a:pPr>
            <a:r>
              <a:rPr lang="en-US" dirty="0" smtClean="0"/>
              <a:t>voice of angels</a:t>
            </a: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9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Exercise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γ. ἡ ἀγάπη τοῦ Χριστοῦ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82138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i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tiles.thmx</Template>
  <TotalTime>54</TotalTime>
  <Words>706</Words>
  <Application>Microsoft Macintosh PowerPoint</Application>
  <PresentationFormat>Widescreen</PresentationFormat>
  <Paragraphs>213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Gentium</vt:lpstr>
      <vt:lpstr>Tahoma</vt:lpstr>
      <vt:lpstr>Arial</vt:lpstr>
      <vt:lpstr>blue tiles</vt:lpstr>
      <vt:lpstr>PowerPoint Presentation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Homework Exercise 7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Curto</dc:creator>
  <cp:lastModifiedBy>meeeeeeewith7es@gmail.com</cp:lastModifiedBy>
  <cp:revision>8</cp:revision>
  <dcterms:created xsi:type="dcterms:W3CDTF">2016-09-04T02:03:25Z</dcterms:created>
  <dcterms:modified xsi:type="dcterms:W3CDTF">2016-09-25T01:54:42Z</dcterms:modified>
</cp:coreProperties>
</file>