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5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701"/>
  </p:normalViewPr>
  <p:slideViewPr>
    <p:cSldViewPr snapToGrid="0" snapToObjects="1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7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5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BDF1-D461-4943-9493-69FA1333B7FA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FBEB2-DF5F-BF49-8CF0-B22F4DAA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ἀγαπητόν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ἀγαπητόν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beloved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son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9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λόγον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ἐμόν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λόγον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ἐμόν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my word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3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υἱοὶ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πονηροῦ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υἱοὶ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πονηροῦ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sons of evil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          ...OR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the evil man’s sons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πιστὸς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θεός. </a:t>
            </a:r>
          </a:p>
        </p:txBody>
      </p:sp>
    </p:spTree>
    <p:extLst>
      <p:ext uri="{BB962C8B-B14F-4D97-AF65-F5344CB8AC3E}">
        <p14:creationId xmlns:p14="http://schemas.microsoft.com/office/powerpoint/2010/main" val="81665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πιστὸς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but God is faithful.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λόγος 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κρινεῖ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will judge)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ἐσχάτῃ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ἡμέρᾳ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0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λόγος 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κρινεῖ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will judge)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ἐσχάτῃ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ἡμέρᾳ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word will judge him in the last days.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3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539676" cy="73958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parsing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2025"/>
              </p:ext>
            </p:extLst>
          </p:nvPr>
        </p:nvGraphicFramePr>
        <p:xfrm>
          <a:off x="2149276" y="1812634"/>
          <a:ext cx="8085275" cy="41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46"/>
                <a:gridCol w="1715146"/>
                <a:gridCol w="851356"/>
                <a:gridCol w="875539"/>
                <a:gridCol w="852159"/>
                <a:gridCol w="1654191"/>
                <a:gridCol w="1702438"/>
              </a:tblGrid>
              <a:tr h="68351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ἀγαθῶν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ἀγαθός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πιστάς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πιστός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faithful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κακῷ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M/N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κάκος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evil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νεκρόν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νέκρος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dead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ἐσχάτους</a:t>
                      </a:r>
                      <a:endParaRPr lang="el-GR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Masc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ἔσχατος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last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3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ὥρα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τρίτη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ἐσταύρωσαν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crucified)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αὐτόν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72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ὥρα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τρίτη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ἐσταύρωσαν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crucified)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αὐτόν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but (it) was (the) third hour and they crucified him.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052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παὴρ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ἐγείρει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raises)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τοὺς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νεκρούς.</a:t>
            </a:r>
          </a:p>
        </p:txBody>
      </p:sp>
    </p:spTree>
    <p:extLst>
      <p:ext uri="{BB962C8B-B14F-4D97-AF65-F5344CB8AC3E}">
        <p14:creationId xmlns:p14="http://schemas.microsoft.com/office/powerpoint/2010/main" val="60312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παὴρ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ἐγείρει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raises)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τοὺς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νεκρούς.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father raises the dead.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θεωρῶν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(one who sees)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πιστεύων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(who believes)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</a:t>
            </a:r>
            <a:r>
              <a:rPr lang="el-GR" dirty="0" err="1">
                <a:latin typeface="GentiumAlt" charset="0"/>
                <a:ea typeface="GentiumAlt" charset="0"/>
                <a:cs typeface="GentiumAlt" charset="0"/>
              </a:rPr>
              <a:t>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has)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ζωὴν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αἰώνιον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ἀναστήσω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will raise)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[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]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ἐσχάτῃ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ἡμέρᾳ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2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θεωρῶν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(one who sees)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|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πιστεύων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(who believes)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|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has)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ζωὴν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αἰώνιον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|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ἀναστήσω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will raise)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| [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]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ἐσχάτῃ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ἡμέρᾳ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one who sees the son | and who believes in him | has eternal life | and I will raise him | in the last day.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7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5.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>
                <a:latin typeface="GentiumAlt" charset="0"/>
                <a:ea typeface="GentiumAlt" charset="0"/>
                <a:cs typeface="GentiumAlt" charset="0"/>
              </a:rPr>
              <a:t>ν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ικῶ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(Be conquered)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κακοῦ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νίκα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(conquer)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κακόν.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65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5.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>
                <a:latin typeface="GentiumAlt" charset="0"/>
                <a:ea typeface="GentiumAlt" charset="0"/>
                <a:cs typeface="GentiumAlt" charset="0"/>
              </a:rPr>
              <a:t>ν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ικῶ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(Be conquered)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κακοῦ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νίκα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(conquer)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κακόν.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Don’t be conquered by evil, but conquer evil in (or with) good.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40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ἔσονται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ἔσχατοι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πρῶτοι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πρῶτοι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ἔσχατοι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7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ἔσονται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ἔσχατοι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πρῶτοι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|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πρῶτοι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ἔσχατοι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last will be first and the first (will be) last.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9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</a:t>
            </a:r>
            <a:r>
              <a:rPr lang="en-US" dirty="0" smtClean="0"/>
              <a:t>arsing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82861"/>
              </p:ext>
            </p:extLst>
          </p:nvPr>
        </p:nvGraphicFramePr>
        <p:xfrm>
          <a:off x="2112737" y="1812634"/>
          <a:ext cx="8712145" cy="41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23"/>
                <a:gridCol w="1413987"/>
                <a:gridCol w="978143"/>
                <a:gridCol w="890649"/>
                <a:gridCol w="844344"/>
                <a:gridCol w="1654191"/>
                <a:gridCol w="2329308"/>
              </a:tblGrid>
              <a:tr h="68351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κόσμου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κόσμος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world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ἐντολαῖς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ἐντολή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commandment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ἐμά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ἐμόν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my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πρῶτῃ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πρώτος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ἀλλήλας</a:t>
                      </a:r>
                      <a:endParaRPr lang="el-GR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ἀλλήλων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 another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988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ῥύσεται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will rescue)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με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κύριος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παντὸς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ἔργου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σώσει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he/she/it will save)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βασιλείαν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ἐπουράνιον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37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ῥύσεται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will rescue)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με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κύριος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παντὸς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ἔργου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σώσει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he/she/it will save)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βασιλείαν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ἐπουράνιον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lord will rescue me from every work of evil, and will save into his heavenly kingdom.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2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μείνατε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(Remain!)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ἐὰν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ἐντολάς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τηρήσητε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 keep),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μενεῖτε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 will remain)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πατρός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τετήρηκα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have kept)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μένω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remain)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αὕτη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ἐμή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ἀγαπᾶτε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 love)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ἀλλήλους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ἠγάπησα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loved)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ὑμᾶς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85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μείνατε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(Remain!)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ἐὰν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ἐντολάς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τηρήσητε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keep),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μενεῖτε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will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πατρός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τετήρηκα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have kept)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μένω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αὕτη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ἐστὶν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ἐντολὴ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ἐμή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ἀγαπᾶτε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love)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ἀλλήλους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ἠγάπησα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loved)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ὑμᾶς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Remain in my love.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8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μείνατε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(Remain!)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ἐὰν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ἐντολάς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τηρήσητε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 keep),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μενεῖτε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will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πατρός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τετήρηκα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have kept)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μένω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αὕτη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ἐστὶν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ἐντολὴ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ἐμή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ἀγαπᾶτε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love)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ἀλλήλους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ἠγάπησα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loved)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ὑμᾶς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Remain in my love.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If you keep my commandments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53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7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μείνατε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(Remain!)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ἐὰν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ἐντολάς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τηρήσητε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keep),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μενεῖτε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 will remain)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πατρός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τετήρηκα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have kept)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μένω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αὕτη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ἐστὶν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ἐντολὴ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ἐμή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ἀγαπᾶτε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love)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ἀλλήλους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ἠγάπησα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loved)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ὑμᾶς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Remain in my love. If you keep my commandments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you will remain in my love,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22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7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μείνατε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(Remain!)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ἐὰν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ἐντολάς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τηρήσητε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keep),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μενεῖτε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will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μου,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πατρός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τετήρηκα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have kept)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μένω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αὕτη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ἐστὶν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ἐντολὴ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ἐμή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ἀγαπᾶτε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love)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ἀλλήλους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ἠγάπησα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loved)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ὑμᾶς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Remain in my love. If you keep my commandments you will remain in my love,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even as I have kept the commandments of my father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9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7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μείνατε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(Remain!)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ἐὰν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ἐντολάς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τηρήσητε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keep),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μενεῖτε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will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μου,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πατρός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τετήρηκα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have kept)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μένω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remain)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αὕτη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ἐστὶν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ἐντολὴ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ἐμή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ἀγαπᾶτε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love)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ἀλλήλους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ἠγάπησα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loved)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ὑμᾶς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Remain in my love. If you keep my commandments you will remain in my love, even as I have kept the commandments of my father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I remain his love.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30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799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μείνατε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(Remain!)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ἐμῇ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ἐὰν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ἐντολάς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τηρήσητε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keep),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μενεῖτε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(you will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μου,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ἐγὼ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πατρός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τετήρηκα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have kept)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μένω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(I remain)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ἀγάπῇ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αὕτη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ἐμή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ἀγαπᾶτε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 love)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ἀλλήλους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καθὼς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ἠγάπησα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loved)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ὑμᾶς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(you).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ntiumAlt" charset="0"/>
                <a:ea typeface="GentiumAlt" charset="0"/>
                <a:cs typeface="GentiumAlt" charset="0"/>
              </a:rPr>
              <a:t>Remain in my love. If you keep my commandments you will remain in my love, even as I have kept the commandments of my father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I remain his love. This is my commandment, that you love one another as I loved you.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96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9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γάρ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ποίημα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workmanship)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κτισθέντες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(created)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Χριστῷ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ἐπὶ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(for)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ἔργοις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οἷς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προητοίμασεν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prepared beforehand)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περιπατήσωμεν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(we might walk).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5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πιστὸς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δοῦλος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35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9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γάρ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ποίημα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workmanship)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κτισθέντες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(created)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Χριστῷ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ἐπὶ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(for)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ἔργοις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οἷς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προητοίμασεν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prepared beforehand)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ἵνα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περιπατήσωμεν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(we might walk).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for we are his </a:t>
            </a: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workmaship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, created in Christ Jesus for good works which God prepared beforehand, in order that we might walk in them.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31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θησαυροῦ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(treasure)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ἐκβάλλει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brings out)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ἀγαθά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θησαυροῦ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ἐκβάλλει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πονηρά.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29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θησαυροῦ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(treasure)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ἐκβάλλει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brings out)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ἀγαθά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πονηροῦ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θησαυροῦ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ἐκβάλλει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πονηρά.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good man, from the good treasure, brings out good, and the evil man from the evil treasure, brings out evil.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70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πιστὸς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δοῦλος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faithful slave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τρίτῃ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ἡμέρᾳ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6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τρίτῃ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ἡμέρᾳ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on the third day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ἀγαπητόν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4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ἀγαπητόν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beloved son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136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</Template>
  <TotalTime>105</TotalTime>
  <Words>1629</Words>
  <Application>Microsoft Macintosh PowerPoint</Application>
  <PresentationFormat>Widescreen</PresentationFormat>
  <Paragraphs>244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GentiumAlt</vt:lpstr>
      <vt:lpstr>Tahoma</vt:lpstr>
      <vt:lpstr>Arial</vt:lpstr>
      <vt:lpstr>blue tiles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Exercise 9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9</dc:title>
  <dc:creator>meeeeeeewith7es@gmail.com</dc:creator>
  <cp:lastModifiedBy>meeeeeeewith7es@gmail.com</cp:lastModifiedBy>
  <cp:revision>13</cp:revision>
  <dcterms:created xsi:type="dcterms:W3CDTF">2016-10-09T14:34:32Z</dcterms:created>
  <dcterms:modified xsi:type="dcterms:W3CDTF">2016-10-14T19:31:11Z</dcterms:modified>
</cp:coreProperties>
</file>