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8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83D5-8121-BE4A-A031-683FA22E3964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6B0-70A0-4E44-9CA4-5BDDC0721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4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83D5-8121-BE4A-A031-683FA22E3964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6B0-70A0-4E44-9CA4-5BDDC0721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6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83D5-8121-BE4A-A031-683FA22E3964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6B0-70A0-4E44-9CA4-5BDDC0721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9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83D5-8121-BE4A-A031-683FA22E3964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6B0-70A0-4E44-9CA4-5BDDC0721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4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83D5-8121-BE4A-A031-683FA22E3964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6B0-70A0-4E44-9CA4-5BDDC0721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83D5-8121-BE4A-A031-683FA22E3964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6B0-70A0-4E44-9CA4-5BDDC0721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7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83D5-8121-BE4A-A031-683FA22E3964}" type="datetimeFigureOut">
              <a:rPr lang="en-US" smtClean="0"/>
              <a:t>9/1/16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6B0-70A0-4E44-9CA4-5BDDC0721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8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83D5-8121-BE4A-A031-683FA22E3964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6B0-70A0-4E44-9CA4-5BDDC0721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83D5-8121-BE4A-A031-683FA22E3964}" type="datetimeFigureOut">
              <a:rPr lang="en-US" smtClean="0"/>
              <a:t>9/1/16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6B0-70A0-4E44-9CA4-5BDDC0721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4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83D5-8121-BE4A-A031-683FA22E3964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6B0-70A0-4E44-9CA4-5BDDC0721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7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83D5-8121-BE4A-A031-683FA22E3964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6B0-70A0-4E44-9CA4-5BDDC0721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4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283D5-8121-BE4A-A031-683FA22E3964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86B0-70A0-4E44-9CA4-5BDDC0721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5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effectLst>
            <a:outerShdw blurRad="12700" dist="76200" dir="2700000" algn="tl" rotWithShape="0">
              <a:srgbClr val="000000"/>
            </a:outerShdw>
          </a:effectLst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8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Review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 smtClean="0"/>
              <a:t>. How are the two </a:t>
            </a:r>
            <a:r>
              <a:rPr lang="en-US" dirty="0" err="1" smtClean="0"/>
              <a:t>sigmas</a:t>
            </a:r>
            <a:r>
              <a:rPr lang="en-US" dirty="0" smtClean="0"/>
              <a:t> used in one word?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591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Review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 smtClean="0"/>
              <a:t>. How are the two </a:t>
            </a:r>
            <a:r>
              <a:rPr lang="en-US" dirty="0" err="1" smtClean="0"/>
              <a:t>sigmas</a:t>
            </a:r>
            <a:r>
              <a:rPr lang="en-US" dirty="0" smtClean="0"/>
              <a:t> used in one word?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e.g. </a:t>
            </a:r>
            <a:r>
              <a:rPr lang="el-GR" dirty="0" smtClean="0"/>
              <a:t>αποστολος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366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Review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7</a:t>
            </a:r>
            <a:r>
              <a:rPr lang="el-GR" dirty="0" smtClean="0"/>
              <a:t>. </a:t>
            </a:r>
            <a:r>
              <a:rPr lang="en-US" dirty="0" smtClean="0"/>
              <a:t>Give an example of a smooth breathing mark and a rough breathing mark.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051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Review #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7</a:t>
            </a:r>
            <a:r>
              <a:rPr lang="el-GR" dirty="0" smtClean="0"/>
              <a:t>. </a:t>
            </a:r>
            <a:r>
              <a:rPr lang="en-US" dirty="0" smtClean="0"/>
              <a:t>Give an example of a smooth breathing mark and a rough breathing mark.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sz="5400" dirty="0" smtClean="0">
                <a:latin typeface="GentiumAlt"/>
                <a:cs typeface="GentiumAlt"/>
              </a:rPr>
              <a:t>ἀ   ἁ</a:t>
            </a:r>
            <a:endParaRPr lang="en-US" sz="5400" dirty="0" smtClean="0">
              <a:latin typeface="GentiumAlt"/>
              <a:cs typeface="GentiumA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5570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Review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8</a:t>
            </a:r>
            <a:r>
              <a:rPr lang="el-GR" dirty="0" smtClean="0"/>
              <a:t>. </a:t>
            </a:r>
            <a:r>
              <a:rPr lang="en-US" dirty="0" smtClean="0"/>
              <a:t>Match the Greek Punctuation mark with its function.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593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Review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8</a:t>
            </a:r>
            <a:r>
              <a:rPr lang="el-GR" dirty="0" smtClean="0"/>
              <a:t>. </a:t>
            </a:r>
            <a:r>
              <a:rPr lang="en-US" dirty="0" smtClean="0"/>
              <a:t>Match the Greek Punctuation mark with its function.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 Comma</a:t>
            </a:r>
          </a:p>
          <a:p>
            <a:pPr marL="0" indent="0">
              <a:buNone/>
            </a:pPr>
            <a:r>
              <a:rPr lang="en-US" dirty="0" smtClean="0"/>
              <a:t>b. Period</a:t>
            </a:r>
          </a:p>
          <a:p>
            <a:pPr marL="0" indent="0">
              <a:buNone/>
            </a:pPr>
            <a:r>
              <a:rPr lang="en-US" dirty="0" smtClean="0"/>
              <a:t>c. Semi-colon</a:t>
            </a:r>
          </a:p>
          <a:p>
            <a:pPr marL="0" indent="0">
              <a:buNone/>
            </a:pPr>
            <a:r>
              <a:rPr lang="en-US" dirty="0" smtClean="0"/>
              <a:t>d. Question mark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449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Review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</a:t>
            </a:r>
            <a:r>
              <a:rPr lang="en-US" dirty="0" smtClean="0"/>
              <a:t>. Match the appropriate accent mark with its proper name.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0683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Review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</a:t>
            </a:r>
            <a:r>
              <a:rPr lang="en-US" dirty="0" smtClean="0"/>
              <a:t>. Match the appropriate accent mark with its proper name.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Circumflex</a:t>
            </a:r>
          </a:p>
          <a:p>
            <a:pPr marL="514350" indent="-514350">
              <a:buAutoNum type="alphaLcPeriod"/>
            </a:pPr>
            <a:r>
              <a:rPr lang="en-US" dirty="0" smtClean="0"/>
              <a:t>Acute</a:t>
            </a:r>
          </a:p>
          <a:p>
            <a:pPr marL="514350" indent="-514350">
              <a:buAutoNum type="alphaLcPeriod"/>
            </a:pPr>
            <a:r>
              <a:rPr lang="en-US" dirty="0" smtClean="0"/>
              <a:t>Grave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165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Review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</a:t>
            </a:r>
            <a:r>
              <a:rPr lang="en-US" dirty="0" smtClean="0"/>
              <a:t>. How does an accent affect translation?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6951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Review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</a:t>
            </a:r>
            <a:r>
              <a:rPr lang="en-US" dirty="0" smtClean="0"/>
              <a:t>. How does an accent affect translation?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doesn’t. (Or at least</a:t>
            </a:r>
            <a:r>
              <a:rPr lang="is-IS" dirty="0" smtClean="0"/>
              <a:t>… it almost never does.)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941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Review #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</a:t>
            </a:r>
            <a:r>
              <a:rPr lang="en-US" dirty="0" smtClean="0"/>
              <a:t>is a gamma nasal and how is it pronounced? </a:t>
            </a:r>
          </a:p>
        </p:txBody>
      </p:sp>
    </p:spTree>
    <p:extLst>
      <p:ext uri="{BB962C8B-B14F-4D97-AF65-F5344CB8AC3E}">
        <p14:creationId xmlns:p14="http://schemas.microsoft.com/office/powerpoint/2010/main" val="353161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Review #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</a:t>
            </a:r>
            <a:r>
              <a:rPr lang="en-US" dirty="0" smtClean="0"/>
              <a:t>is a gamma nasal and how is it pronounced?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followed by </a:t>
            </a:r>
            <a:r>
              <a:rPr lang="el-GR" dirty="0"/>
              <a:t>γ, κ, χ, </a:t>
            </a:r>
            <a:r>
              <a:rPr lang="en-US" dirty="0"/>
              <a:t>or </a:t>
            </a:r>
            <a:r>
              <a:rPr lang="el-GR" dirty="0"/>
              <a:t>ξ</a:t>
            </a:r>
            <a:r>
              <a:rPr lang="en-US" dirty="0"/>
              <a:t> gamma is pronounced like an “n”</a:t>
            </a:r>
          </a:p>
        </p:txBody>
      </p:sp>
    </p:spTree>
    <p:extLst>
      <p:ext uri="{BB962C8B-B14F-4D97-AF65-F5344CB8AC3E}">
        <p14:creationId xmlns:p14="http://schemas.microsoft.com/office/powerpoint/2010/main" val="59239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Review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 smtClean="0"/>
              <a:t>. What is a diphthong?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657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Review #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 smtClean="0"/>
              <a:t>. What is a diphthong?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A diphthong is two vowels that produce one </a:t>
            </a:r>
            <a:r>
              <a:rPr lang="en-US" dirty="0" smtClean="0"/>
              <a:t>sound.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354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Review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 smtClean="0"/>
              <a:t>. What is an improper diphthong?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322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Review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 smtClean="0"/>
              <a:t>. What is an improper diphthong?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diphthong ending in iota, who’s iota has subscripted.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584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Review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 smtClean="0"/>
              <a:t>. Describe when an apostrophe is used.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523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Review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 smtClean="0"/>
              <a:t>. Describe when an apostrophe is used.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It’s used when </a:t>
            </a:r>
            <a:r>
              <a:rPr lang="en-US" dirty="0"/>
              <a:t>a final vowel has been dropped for smoother reading. </a:t>
            </a:r>
          </a:p>
          <a:p>
            <a:pPr lvl="1"/>
            <a:r>
              <a:rPr lang="el-GR" dirty="0">
                <a:latin typeface="Times New Roman"/>
                <a:cs typeface="Times New Roman"/>
              </a:rPr>
              <a:t>ἀπο ἐμου  &gt;  ἀπ᾽ἐμου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411861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i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tiles.thmx</Template>
  <TotalTime>3</TotalTime>
  <Words>358</Words>
  <Application>Microsoft Macintosh PowerPoint</Application>
  <PresentationFormat>On-screen Show (4:3)</PresentationFormat>
  <Paragraphs>139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blue tiles</vt:lpstr>
      <vt:lpstr>PowerPoint Presentation</vt:lpstr>
      <vt:lpstr>Homework Review #1</vt:lpstr>
      <vt:lpstr>Homework Review #1</vt:lpstr>
      <vt:lpstr>Homework Review #1</vt:lpstr>
      <vt:lpstr>Homework Review #1</vt:lpstr>
      <vt:lpstr>Homework Review #1</vt:lpstr>
      <vt:lpstr>Homework Review #1</vt:lpstr>
      <vt:lpstr>Homework Review #1</vt:lpstr>
      <vt:lpstr>Homework Review #1</vt:lpstr>
      <vt:lpstr>Homework Review #1</vt:lpstr>
      <vt:lpstr>Homework Review #1</vt:lpstr>
      <vt:lpstr>Homework Review #1</vt:lpstr>
      <vt:lpstr>Homework Review #1</vt:lpstr>
      <vt:lpstr>Homework Review #1</vt:lpstr>
      <vt:lpstr>Homework Review #1</vt:lpstr>
      <vt:lpstr>Homework Review #1</vt:lpstr>
      <vt:lpstr>Homework Review #1</vt:lpstr>
      <vt:lpstr>Homework Review #1</vt:lpstr>
      <vt:lpstr>Homework Review #1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Curto</dc:creator>
  <cp:lastModifiedBy>Stephen Curto</cp:lastModifiedBy>
  <cp:revision>1</cp:revision>
  <dcterms:created xsi:type="dcterms:W3CDTF">2016-09-01T21:10:57Z</dcterms:created>
  <dcterms:modified xsi:type="dcterms:W3CDTF">2016-09-01T21:14:12Z</dcterms:modified>
</cp:coreProperties>
</file>