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6" r:id="rId7"/>
    <p:sldId id="267" r:id="rId8"/>
    <p:sldId id="269" r:id="rId9"/>
    <p:sldId id="260" r:id="rId10"/>
    <p:sldId id="263" r:id="rId11"/>
    <p:sldId id="264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A01"/>
    <a:srgbClr val="163403"/>
    <a:srgbClr val="264704"/>
    <a:srgbClr val="3B682A"/>
    <a:srgbClr val="7CB24E"/>
    <a:srgbClr val="D2F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3"/>
    <p:restoredTop sz="94702"/>
  </p:normalViewPr>
  <p:slideViewPr>
    <p:cSldViewPr snapToGrid="0" snapToObjects="1">
      <p:cViewPr varScale="1">
        <p:scale>
          <a:sx n="94" d="100"/>
          <a:sy n="94" d="100"/>
        </p:scale>
        <p:origin x="23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7C765-50F5-0242-B253-1959EC7E7E67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B31D2-F7EC-1944-904C-38E937F7C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8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tx1">
              <a:alpha val="68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1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5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7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8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0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7896-6F3B-4F46-8DA7-FA5C5880E880}" type="datetimeFigureOut">
              <a:rPr lang="en-US" smtClean="0"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0A252-67A4-CB49-BAFC-D8022A584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5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3069" y="2947916"/>
            <a:ext cx="3243618" cy="1067014"/>
          </a:xfrm>
        </p:spPr>
        <p:txBody>
          <a:bodyPr/>
          <a:lstStyle/>
          <a:p>
            <a:r>
              <a:rPr lang="en-US" smtClean="0"/>
              <a:t>Nahum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09761" y="6110548"/>
            <a:ext cx="1767840" cy="7474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By Stephen </a:t>
            </a:r>
            <a:r>
              <a:rPr lang="en-US" sz="1400" dirty="0" err="1" smtClean="0">
                <a:solidFill>
                  <a:schemeClr val="bg1"/>
                </a:solidFill>
              </a:rPr>
              <a:t>Curto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For </a:t>
            </a:r>
            <a:r>
              <a:rPr lang="en-US" sz="1400" dirty="0" err="1" smtClean="0">
                <a:solidFill>
                  <a:schemeClr val="bg1"/>
                </a:solidFill>
              </a:rPr>
              <a:t>Homegroup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smtClean="0">
                <a:solidFill>
                  <a:schemeClr val="bg1"/>
                </a:solidFill>
              </a:rPr>
              <a:t>January</a:t>
            </a:r>
            <a:r>
              <a:rPr lang="en-US" sz="1400" smtClean="0">
                <a:solidFill>
                  <a:schemeClr val="bg1"/>
                </a:solidFill>
              </a:rPr>
              <a:t> 7</a:t>
            </a:r>
            <a:r>
              <a:rPr lang="en-US" sz="1400" smtClean="0">
                <a:solidFill>
                  <a:schemeClr val="bg1"/>
                </a:solidFill>
              </a:rPr>
              <a:t>, </a:t>
            </a:r>
            <a:r>
              <a:rPr lang="en-US" sz="1400" smtClean="0">
                <a:solidFill>
                  <a:schemeClr val="bg1"/>
                </a:solidFill>
              </a:rPr>
              <a:t>2018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56535"/>
            <a:ext cx="626853" cy="6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4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A </a:t>
            </a:r>
            <a:r>
              <a:rPr lang="en-US" dirty="0"/>
              <a:t>Psalm of Destruction (</a:t>
            </a:r>
            <a:r>
              <a:rPr lang="en-US" dirty="0" err="1"/>
              <a:t>ch</a:t>
            </a:r>
            <a:r>
              <a:rPr lang="en-US" dirty="0"/>
              <a:t> 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verses 2 and 3 remind you of? </a:t>
            </a:r>
          </a:p>
          <a:p>
            <a:pPr lvl="1"/>
            <a:r>
              <a:rPr lang="en-US" dirty="0" smtClean="0"/>
              <a:t>cf. Ex 19:16; 20:5; 34:6; </a:t>
            </a:r>
            <a:r>
              <a:rPr lang="en-US" dirty="0" err="1" smtClean="0"/>
              <a:t>Deut</a:t>
            </a:r>
            <a:r>
              <a:rPr lang="en-US" dirty="0" smtClean="0"/>
              <a:t> 32:35, 41</a:t>
            </a:r>
          </a:p>
          <a:p>
            <a:r>
              <a:rPr lang="en-US" dirty="0" smtClean="0"/>
              <a:t>“From you has gone forth one who plotted evil</a:t>
            </a:r>
            <a:r>
              <a:rPr lang="is-IS" dirty="0" smtClean="0"/>
              <a:t>…” (v11)</a:t>
            </a:r>
          </a:p>
          <a:p>
            <a:pPr lvl="1"/>
            <a:r>
              <a:rPr lang="is-IS" dirty="0" smtClean="0"/>
              <a:t>Who is the “you”? Who is the one who plotted evil?</a:t>
            </a:r>
            <a:endParaRPr lang="en-US" dirty="0" smtClean="0"/>
          </a:p>
          <a:p>
            <a:pPr lvl="1"/>
            <a:r>
              <a:rPr lang="en-US" dirty="0" smtClean="0"/>
              <a:t>Think through and try to identify all of the pronouns in verses 12-13</a:t>
            </a:r>
          </a:p>
          <a:p>
            <a:r>
              <a:rPr lang="en-US" dirty="0" smtClean="0"/>
              <a:t>What is Judah’s proper response to this news?</a:t>
            </a:r>
          </a:p>
          <a:p>
            <a:pPr lvl="1"/>
            <a:r>
              <a:rPr lang="en-US" dirty="0" smtClean="0"/>
              <a:t>cf. v15, Isaiah 40:9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2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 </a:t>
            </a:r>
            <a:r>
              <a:rPr lang="en-US" dirty="0"/>
              <a:t>Picture of Destruction (</a:t>
            </a:r>
            <a:r>
              <a:rPr lang="en-US" dirty="0" err="1"/>
              <a:t>ch</a:t>
            </a:r>
            <a:r>
              <a:rPr lang="en-US" dirty="0"/>
              <a:t> 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187"/>
          </a:xfrm>
        </p:spPr>
        <p:txBody>
          <a:bodyPr>
            <a:normAutofit/>
          </a:bodyPr>
          <a:lstStyle/>
          <a:p>
            <a:r>
              <a:rPr lang="en-US" dirty="0" smtClean="0"/>
              <a:t>“The one who scatters has come up against you”(v1)</a:t>
            </a:r>
          </a:p>
          <a:p>
            <a:pPr lvl="1"/>
            <a:r>
              <a:rPr lang="en-US" dirty="0" smtClean="0"/>
              <a:t>Who is “the one who scatters” and who is “you”? </a:t>
            </a:r>
          </a:p>
          <a:p>
            <a:r>
              <a:rPr lang="en-US" dirty="0" smtClean="0"/>
              <a:t>“The Lord will restore the splendor of Jacob like the splendor of Israel, even though</a:t>
            </a:r>
            <a:r>
              <a:rPr lang="is-IS" dirty="0" smtClean="0"/>
              <a:t>…” (v2)</a:t>
            </a:r>
          </a:p>
          <a:p>
            <a:r>
              <a:rPr lang="is-IS" dirty="0" smtClean="0"/>
              <a:t>Who is the “he” in verses 3-4 and is it the same as the “he” in verse 5? What is being described? </a:t>
            </a:r>
          </a:p>
          <a:p>
            <a:r>
              <a:rPr lang="is-IS" dirty="0" smtClean="0"/>
              <a:t>“Though Nineveh was like a pool of water... now they are fleeing” (v8) (cf. v6)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6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A </a:t>
            </a:r>
            <a:r>
              <a:rPr lang="en-US" dirty="0"/>
              <a:t>Picture of Destruction (</a:t>
            </a:r>
            <a:r>
              <a:rPr lang="en-US" dirty="0" err="1"/>
              <a:t>ch</a:t>
            </a:r>
            <a:r>
              <a:rPr lang="en-US" dirty="0"/>
              <a:t> 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187"/>
          </a:xfrm>
        </p:spPr>
        <p:txBody>
          <a:bodyPr>
            <a:normAutofit/>
          </a:bodyPr>
          <a:lstStyle/>
          <a:p>
            <a:r>
              <a:rPr lang="en-US" dirty="0" smtClean="0"/>
              <a:t>“She is emptied. She is desolate” (v10)</a:t>
            </a:r>
          </a:p>
          <a:p>
            <a:r>
              <a:rPr lang="en-US" dirty="0" smtClean="0"/>
              <a:t>“I will cut off your prey from the land and no longer will your voice be heard.” (v13)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84" y="3541947"/>
            <a:ext cx="7620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9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III. The </a:t>
            </a:r>
            <a:r>
              <a:rPr lang="en-US" sz="4200" dirty="0"/>
              <a:t>Reason for the Destruction (</a:t>
            </a:r>
            <a:r>
              <a:rPr lang="en-US" sz="4200" dirty="0" err="1"/>
              <a:t>ch</a:t>
            </a:r>
            <a:r>
              <a:rPr lang="en-US" sz="4200" dirty="0"/>
              <a:t> 3</a:t>
            </a:r>
            <a:r>
              <a:rPr lang="en-US" sz="4200" dirty="0" smtClean="0"/>
              <a:t>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62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read verses 1-3 and picture it. </a:t>
            </a:r>
          </a:p>
          <a:p>
            <a:r>
              <a:rPr lang="en-US" dirty="0" smtClean="0"/>
              <a:t>What is the reason for the destruction in verses 1-3? (cf. v4) Who is the harlot? </a:t>
            </a:r>
          </a:p>
          <a:p>
            <a:r>
              <a:rPr lang="en-US" dirty="0" smtClean="0"/>
              <a:t>“I will lift up your skirt over your face and show to the nations your nakedness</a:t>
            </a:r>
            <a:r>
              <a:rPr lang="is-IS" dirty="0" smtClean="0"/>
              <a:t>… your disgrace” (v5)</a:t>
            </a:r>
          </a:p>
          <a:p>
            <a:r>
              <a:rPr lang="is-IS" dirty="0" smtClean="0"/>
              <a:t>“Are you better than Thebes?... but she went into captivity” (v8, 10)</a:t>
            </a:r>
          </a:p>
          <a:p>
            <a:r>
              <a:rPr lang="is-IS" dirty="0" smtClean="0"/>
              <a:t>“the fire will consume...” (v15) </a:t>
            </a:r>
          </a:p>
          <a:p>
            <a:pPr lvl="1"/>
            <a:r>
              <a:rPr lang="is-IS" dirty="0" smtClean="0"/>
              <a:t>The destruction is great and detailed. </a:t>
            </a:r>
          </a:p>
          <a:p>
            <a:r>
              <a:rPr lang="is-IS" dirty="0" smtClean="0"/>
              <a:t>“For on whom has not come your unending evil?” (v19)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5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Author: Nahum (1:1)</a:t>
            </a:r>
          </a:p>
          <a:p>
            <a:pPr lvl="1"/>
            <a:r>
              <a:rPr lang="en-US" i="1" dirty="0" err="1" smtClean="0"/>
              <a:t>nahum</a:t>
            </a:r>
            <a:r>
              <a:rPr lang="en-US" dirty="0" smtClean="0"/>
              <a:t> = “Comfort”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Elkosh</a:t>
            </a:r>
            <a:r>
              <a:rPr lang="en-US" dirty="0" smtClean="0"/>
              <a:t>, likely an ancient a name for Capernaum (</a:t>
            </a:r>
            <a:r>
              <a:rPr lang="en-US" i="1" dirty="0" smtClean="0"/>
              <a:t>caper </a:t>
            </a:r>
            <a:r>
              <a:rPr lang="en-US" i="1" dirty="0" err="1" smtClean="0"/>
              <a:t>nahum</a:t>
            </a:r>
            <a:r>
              <a:rPr lang="en-US" i="1" dirty="0" smtClean="0"/>
              <a:t> = “</a:t>
            </a:r>
            <a:r>
              <a:rPr lang="en-US" dirty="0" smtClean="0"/>
              <a:t>city of comfort”) name possibly changed later to honor the prophet’s home town</a:t>
            </a:r>
          </a:p>
          <a:p>
            <a:r>
              <a:rPr lang="en-US" dirty="0" smtClean="0"/>
              <a:t>Date: 663-650 BC </a:t>
            </a:r>
            <a:endParaRPr lang="en-US" dirty="0"/>
          </a:p>
          <a:p>
            <a:r>
              <a:rPr lang="en-US" dirty="0" smtClean="0"/>
              <a:t>Purpose/Message: To foretell the sure coming destruction of Nineveh and demonstrate to Judah its need to repent of its wickedness. </a:t>
            </a:r>
          </a:p>
        </p:txBody>
      </p:sp>
    </p:spTree>
    <p:extLst>
      <p:ext uri="{BB962C8B-B14F-4D97-AF65-F5344CB8AC3E}">
        <p14:creationId xmlns:p14="http://schemas.microsoft.com/office/powerpoint/2010/main" val="99176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/>
          </a:bodyPr>
          <a:lstStyle/>
          <a:p>
            <a:r>
              <a:rPr lang="en-US" dirty="0" smtClean="0"/>
              <a:t>Kings of Judah (2 Kings 2-22; 2 </a:t>
            </a:r>
            <a:r>
              <a:rPr lang="en-US" dirty="0" err="1" smtClean="0"/>
              <a:t>Chron</a:t>
            </a:r>
            <a:r>
              <a:rPr lang="en-US" dirty="0" smtClean="0"/>
              <a:t> 33-34)</a:t>
            </a:r>
          </a:p>
          <a:p>
            <a:pPr lvl="1"/>
            <a:r>
              <a:rPr lang="en-US" dirty="0" smtClean="0"/>
              <a:t>Manasseh: (696-642 BC)</a:t>
            </a:r>
          </a:p>
          <a:p>
            <a:pPr lvl="2"/>
            <a:r>
              <a:rPr lang="en-US" sz="2600" dirty="0" smtClean="0"/>
              <a:t>Manasseh succeeds Hezekiah and does evil in the sight of the lord (Probably most evil king of Judah)</a:t>
            </a:r>
          </a:p>
          <a:p>
            <a:pPr lvl="2"/>
            <a:r>
              <a:rPr lang="en-US" sz="2600" dirty="0" smtClean="0"/>
              <a:t>rebuilds all temples and high-places to Baal, consults </a:t>
            </a:r>
            <a:r>
              <a:rPr lang="en-US" sz="2600" dirty="0" err="1" smtClean="0"/>
              <a:t>spiritists</a:t>
            </a:r>
            <a:r>
              <a:rPr lang="en-US" sz="2600" dirty="0" smtClean="0"/>
              <a:t> and mediums, sacrificed his son to pagan gods</a:t>
            </a:r>
          </a:p>
          <a:p>
            <a:pPr lvl="2"/>
            <a:r>
              <a:rPr lang="en-US" sz="2600" dirty="0" smtClean="0"/>
              <a:t>Deported to Babylon by Ashurbanipal 647BC. “on hooks and bound with bronze” </a:t>
            </a:r>
          </a:p>
          <a:p>
            <a:pPr lvl="2"/>
            <a:r>
              <a:rPr lang="en-US" sz="2600" dirty="0" smtClean="0"/>
              <a:t>in Babylon, repented, and God returned him to Jerusalem. </a:t>
            </a:r>
          </a:p>
          <a:p>
            <a:pPr lvl="2"/>
            <a:r>
              <a:rPr lang="en-US" sz="2600" dirty="0" smtClean="0"/>
              <a:t>Tore down his idols and places of worship and died in God’s favor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4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/>
          </a:bodyPr>
          <a:lstStyle/>
          <a:p>
            <a:r>
              <a:rPr lang="en-US" dirty="0" smtClean="0"/>
              <a:t>Kings of Judah (2 Kings 2-22; 2 </a:t>
            </a:r>
            <a:r>
              <a:rPr lang="en-US" dirty="0" err="1" smtClean="0"/>
              <a:t>Chron</a:t>
            </a:r>
            <a:r>
              <a:rPr lang="en-US" dirty="0" smtClean="0"/>
              <a:t> 33-34)</a:t>
            </a:r>
          </a:p>
          <a:p>
            <a:pPr lvl="1"/>
            <a:r>
              <a:rPr lang="en-US" dirty="0" smtClean="0"/>
              <a:t>Amon: (642-640 BC)</a:t>
            </a:r>
          </a:p>
          <a:p>
            <a:pPr lvl="2"/>
            <a:r>
              <a:rPr lang="en-US" dirty="0" smtClean="0"/>
              <a:t>succeeds his father Manasseh and reverses his repentance.</a:t>
            </a:r>
          </a:p>
          <a:p>
            <a:pPr lvl="2"/>
            <a:r>
              <a:rPr lang="en-US" dirty="0" smtClean="0"/>
              <a:t>establishes high places of idolatry</a:t>
            </a:r>
          </a:p>
          <a:p>
            <a:pPr lvl="2"/>
            <a:r>
              <a:rPr lang="en-US" dirty="0" smtClean="0"/>
              <a:t>assassinated by his servants who were executed by the people</a:t>
            </a:r>
          </a:p>
          <a:p>
            <a:pPr lvl="1"/>
            <a:r>
              <a:rPr lang="en-US" dirty="0" smtClean="0"/>
              <a:t>Josiah: (640-609 BC)</a:t>
            </a:r>
          </a:p>
          <a:p>
            <a:pPr lvl="2"/>
            <a:r>
              <a:rPr lang="en-US" dirty="0" smtClean="0"/>
              <a:t>Good king, though reforms didn’t begin until 12th year of reign.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8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/>
          </a:bodyPr>
          <a:lstStyle/>
          <a:p>
            <a:r>
              <a:rPr lang="en-US" dirty="0" smtClean="0"/>
              <a:t>Kings of Assyria</a:t>
            </a:r>
          </a:p>
          <a:p>
            <a:pPr lvl="1"/>
            <a:r>
              <a:rPr lang="en-US" dirty="0" smtClean="0"/>
              <a:t>Sennacherib (705-681 BC)</a:t>
            </a:r>
          </a:p>
          <a:p>
            <a:pPr lvl="2"/>
            <a:r>
              <a:rPr lang="en-US" dirty="0" smtClean="0"/>
              <a:t>leads campaign against Judah, but fails at last minute to take Judah (because Hezekiah prayed to God, 2 Kings 18)</a:t>
            </a:r>
          </a:p>
          <a:p>
            <a:pPr lvl="2"/>
            <a:r>
              <a:rPr lang="en-US" dirty="0" smtClean="0"/>
              <a:t>Returns and establishes Nineveh as Assyrian capital. Beefs it up.</a:t>
            </a:r>
          </a:p>
          <a:p>
            <a:pPr lvl="2"/>
            <a:r>
              <a:rPr lang="en-US" dirty="0" smtClean="0"/>
              <a:t>Destroyed the city of Babylon in 689 BC after Elamite rebellion</a:t>
            </a:r>
          </a:p>
          <a:p>
            <a:pPr lvl="2"/>
            <a:r>
              <a:rPr lang="en-US" dirty="0" smtClean="0"/>
              <a:t>murdered in Nineveh by his two sons (fulfilling Isaiah 37:7; in 2 kings 19:37)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2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Kings of Assyria</a:t>
            </a:r>
          </a:p>
          <a:p>
            <a:pPr lvl="1"/>
            <a:r>
              <a:rPr lang="en-US" dirty="0" smtClean="0"/>
              <a:t>Esarhaddon: (681-669 BC)</a:t>
            </a:r>
          </a:p>
          <a:p>
            <a:pPr lvl="2"/>
            <a:r>
              <a:rPr lang="en-US" dirty="0" smtClean="0"/>
              <a:t>Son of Sennacherib regains and rebuilds Babylon</a:t>
            </a:r>
          </a:p>
          <a:p>
            <a:pPr lvl="2"/>
            <a:r>
              <a:rPr lang="en-US" dirty="0" smtClean="0"/>
              <a:t>Invades Egypt and conquers Memphis</a:t>
            </a:r>
          </a:p>
          <a:p>
            <a:pPr lvl="2"/>
            <a:r>
              <a:rPr lang="en-US" dirty="0" smtClean="0"/>
              <a:t>City rebels </a:t>
            </a:r>
            <a:r>
              <a:rPr lang="en-US" smtClean="0"/>
              <a:t>when Pharaoh </a:t>
            </a:r>
            <a:r>
              <a:rPr lang="en-US" dirty="0" smtClean="0"/>
              <a:t>(</a:t>
            </a:r>
            <a:r>
              <a:rPr lang="en-US" dirty="0" err="1" smtClean="0"/>
              <a:t>Tirhakah</a:t>
            </a:r>
            <a:r>
              <a:rPr lang="en-US" dirty="0" smtClean="0"/>
              <a:t>) returns from Thebes</a:t>
            </a:r>
          </a:p>
          <a:p>
            <a:pPr lvl="1"/>
            <a:r>
              <a:rPr lang="en-US" dirty="0" smtClean="0"/>
              <a:t>Ashurbanipal: (668-627 BC)</a:t>
            </a:r>
          </a:p>
          <a:p>
            <a:pPr lvl="2"/>
            <a:r>
              <a:rPr lang="en-US" dirty="0" smtClean="0"/>
              <a:t>Son of Esarhaddon, recaptures Memphis and sacks Thebes (663)</a:t>
            </a:r>
          </a:p>
          <a:p>
            <a:pPr lvl="2"/>
            <a:r>
              <a:rPr lang="en-US" dirty="0" smtClean="0"/>
              <a:t>Toward end of reign, a series Elamite, Arabian, Aramean, and Babylonian revolts and Assyria crumbles under his sons. Nineveh falls to Babylon and its allies in 612 BC.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28" y="0"/>
            <a:ext cx="3868772" cy="25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7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92" y="0"/>
            <a:ext cx="9269015" cy="6858000"/>
          </a:xfrm>
        </p:spPr>
      </p:pic>
    </p:spTree>
    <p:extLst>
      <p:ext uri="{BB962C8B-B14F-4D97-AF65-F5344CB8AC3E}">
        <p14:creationId xmlns:p14="http://schemas.microsoft.com/office/powerpoint/2010/main" val="146030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 Psalm of Destruction (</a:t>
            </a:r>
            <a:r>
              <a:rPr lang="en-US" dirty="0" err="1" smtClean="0"/>
              <a:t>ch</a:t>
            </a:r>
            <a:r>
              <a:rPr lang="en-US" dirty="0" smtClean="0"/>
              <a:t> 1)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 Picture of Destruction (</a:t>
            </a:r>
            <a:r>
              <a:rPr lang="en-US" dirty="0" err="1" smtClean="0"/>
              <a:t>ch</a:t>
            </a:r>
            <a:r>
              <a:rPr lang="en-US" dirty="0" smtClean="0"/>
              <a:t> 2)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The Reason for the Destruction (</a:t>
            </a:r>
            <a:r>
              <a:rPr lang="en-US" dirty="0" err="1" smtClean="0"/>
              <a:t>ch</a:t>
            </a:r>
            <a:r>
              <a:rPr lang="en-US" dirty="0" smtClean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5969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779</Words>
  <Application>Microsoft Macintosh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Arial</vt:lpstr>
      <vt:lpstr>Office Theme</vt:lpstr>
      <vt:lpstr>Nahum</vt:lpstr>
      <vt:lpstr>Outline</vt:lpstr>
      <vt:lpstr>Introductory Issues</vt:lpstr>
      <vt:lpstr>Background</vt:lpstr>
      <vt:lpstr>Background</vt:lpstr>
      <vt:lpstr>Background</vt:lpstr>
      <vt:lpstr>Background</vt:lpstr>
      <vt:lpstr>PowerPoint Presentation</vt:lpstr>
      <vt:lpstr>Text</vt:lpstr>
      <vt:lpstr>I. A Psalm of Destruction (ch 1)</vt:lpstr>
      <vt:lpstr>II. A Picture of Destruction (ch 2)</vt:lpstr>
      <vt:lpstr>II. A Picture of Destruction (ch 2)</vt:lpstr>
      <vt:lpstr>III. The Reason for the Destruction (ch 3)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meeeeeeewith7es@gmail.com</dc:creator>
  <cp:lastModifiedBy>meeeeeeewith7es@gmail.com</cp:lastModifiedBy>
  <cp:revision>19</cp:revision>
  <dcterms:created xsi:type="dcterms:W3CDTF">2017-10-21T18:16:08Z</dcterms:created>
  <dcterms:modified xsi:type="dcterms:W3CDTF">2018-01-07T22:30:44Z</dcterms:modified>
</cp:coreProperties>
</file>