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0" r:id="rId4"/>
    <p:sldId id="257" r:id="rId5"/>
    <p:sldId id="261" r:id="rId6"/>
    <p:sldId id="272" r:id="rId7"/>
    <p:sldId id="273" r:id="rId8"/>
    <p:sldId id="258" r:id="rId9"/>
    <p:sldId id="262" r:id="rId10"/>
    <p:sldId id="266" r:id="rId11"/>
    <p:sldId id="263" r:id="rId12"/>
    <p:sldId id="267" r:id="rId13"/>
    <p:sldId id="264" r:id="rId14"/>
    <p:sldId id="268" r:id="rId15"/>
    <p:sldId id="269" r:id="rId16"/>
    <p:sldId id="270" r:id="rId17"/>
    <p:sldId id="265" r:id="rId18"/>
    <p:sldId id="271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48"/>
    <p:restoredTop sz="94643"/>
  </p:normalViewPr>
  <p:slideViewPr>
    <p:cSldViewPr snapToGrid="0" snapToObjects="1">
      <p:cViewPr>
        <p:scale>
          <a:sx n="108" d="100"/>
          <a:sy n="108" d="100"/>
        </p:scale>
        <p:origin x="-448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34133-B5D4-0942-B3BB-750E58CBA55C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D377F-EAE0-C34C-9EE9-5EE31016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dist="1016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0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0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332"/>
            <a:ext cx="10515600" cy="503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6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2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9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80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6537"/>
            <a:ext cx="10515600" cy="5032375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8B9-7443-C343-B0A2-1B10E066AA40}" type="datetimeFigureOut">
              <a:rPr lang="en-US" smtClean="0"/>
              <a:t>1/28/18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69979-5AF8-3A4A-857A-38DE0F628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4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600" kern="1200"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effectLst>
            <a:outerShdw dist="50800" dir="2700000" algn="tl" rotWithShape="0">
              <a:prstClr val="black"/>
            </a:outerShdw>
          </a:effectLst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 smtClean="0"/>
              <a:t>Zephaniah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09761" y="6110548"/>
            <a:ext cx="1767840" cy="747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January 28, 2018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4" name="Picture 3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The Day of the Lord (1:1-18)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332"/>
            <a:ext cx="10874829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“On the day of the sacrifice”:</a:t>
            </a:r>
          </a:p>
          <a:p>
            <a:pPr lvl="1"/>
            <a:r>
              <a:rPr lang="is-IS" dirty="0" smtClean="0"/>
              <a:t>punish the officials (v8)</a:t>
            </a:r>
          </a:p>
          <a:p>
            <a:pPr lvl="1"/>
            <a:r>
              <a:rPr lang="is-IS" dirty="0" smtClean="0"/>
              <a:t>punish everyone who leaps over the threshold (fill the temple with fraud)(v9)</a:t>
            </a:r>
          </a:p>
          <a:p>
            <a:pPr lvl="1"/>
            <a:r>
              <a:rPr lang="is-IS" dirty="0" smtClean="0"/>
              <a:t>wail from fish gate and Second quarter (v10)</a:t>
            </a:r>
          </a:p>
          <a:p>
            <a:r>
              <a:rPr lang="is-IS" dirty="0" smtClean="0"/>
              <a:t>“All who weigh out silver are cut off” (v11)</a:t>
            </a:r>
          </a:p>
          <a:p>
            <a:r>
              <a:rPr lang="is-IS" dirty="0" smtClean="0"/>
              <a:t>“I will search jerusalem with lamps” (v12)</a:t>
            </a:r>
          </a:p>
          <a:p>
            <a:pPr lvl="1"/>
            <a:r>
              <a:rPr lang="is-IS" dirty="0" smtClean="0"/>
              <a:t>What does this mean?</a:t>
            </a:r>
          </a:p>
        </p:txBody>
      </p:sp>
    </p:spTree>
    <p:extLst>
      <p:ext uri="{BB962C8B-B14F-4D97-AF65-F5344CB8AC3E}">
        <p14:creationId xmlns:p14="http://schemas.microsoft.com/office/powerpoint/2010/main" val="6755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6" y="0"/>
            <a:ext cx="6749143" cy="686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The Day of the Lord (1:1-18)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07332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 smtClean="0"/>
              <a:t>“I will punish them men who are complacent” (v12)</a:t>
            </a:r>
          </a:p>
          <a:p>
            <a:pPr lvl="1"/>
            <a:r>
              <a:rPr lang="en-US" dirty="0" smtClean="0"/>
              <a:t>Why those men? Why not the men who are evil? </a:t>
            </a:r>
          </a:p>
          <a:p>
            <a:r>
              <a:rPr lang="en-US" dirty="0" smtClean="0"/>
              <a:t>“The Great Day of the Lord is near” </a:t>
            </a:r>
          </a:p>
          <a:p>
            <a:pPr lvl="1"/>
            <a:r>
              <a:rPr lang="en-US" dirty="0" smtClean="0"/>
              <a:t>is this different from “the Day of the Lord”?</a:t>
            </a:r>
          </a:p>
          <a:p>
            <a:pPr lvl="1"/>
            <a:r>
              <a:rPr lang="is-IS" dirty="0"/>
              <a:t>R</a:t>
            </a:r>
            <a:r>
              <a:rPr lang="is-IS" dirty="0" smtClean="0"/>
              <a:t>ead verses 15-18. What time period is being described? </a:t>
            </a:r>
          </a:p>
        </p:txBody>
      </p:sp>
    </p:spTree>
    <p:extLst>
      <p:ext uri="{BB962C8B-B14F-4D97-AF65-F5344CB8AC3E}">
        <p14:creationId xmlns:p14="http://schemas.microsoft.com/office/powerpoint/2010/main" val="20221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Judgment </a:t>
            </a:r>
            <a:r>
              <a:rPr lang="en-US" dirty="0"/>
              <a:t>on the Nations (2:1-3:8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call to repentance (v2:1-3)</a:t>
            </a:r>
          </a:p>
          <a:p>
            <a:r>
              <a:rPr lang="en-US" dirty="0" smtClean="0"/>
              <a:t>Philistia: (2:4-7)</a:t>
            </a:r>
          </a:p>
          <a:p>
            <a:pPr lvl="1"/>
            <a:r>
              <a:rPr lang="en-US" dirty="0" smtClean="0"/>
              <a:t>Gaza, </a:t>
            </a:r>
            <a:r>
              <a:rPr lang="en-US" dirty="0" smtClean="0"/>
              <a:t>Ashkelon</a:t>
            </a:r>
            <a:r>
              <a:rPr lang="en-US" dirty="0" smtClean="0"/>
              <a:t>, Ashdod, </a:t>
            </a:r>
            <a:r>
              <a:rPr lang="en-US" dirty="0" err="1" smtClean="0"/>
              <a:t>Ekron</a:t>
            </a:r>
            <a:r>
              <a:rPr lang="en-US" dirty="0" smtClean="0"/>
              <a:t> </a:t>
            </a:r>
            <a:r>
              <a:rPr lang="en-US" dirty="0" err="1" smtClean="0"/>
              <a:t>Cherithites</a:t>
            </a:r>
            <a:endParaRPr lang="en-US" dirty="0" smtClean="0"/>
          </a:p>
          <a:p>
            <a:pPr lvl="1"/>
            <a:r>
              <a:rPr lang="en-US" dirty="0" smtClean="0"/>
              <a:t>“The seacoast shall become the possession of the remnant of the house of Judah” (v7)</a:t>
            </a:r>
          </a:p>
          <a:p>
            <a:pPr lvl="2"/>
            <a:r>
              <a:rPr lang="en-US" dirty="0" smtClean="0"/>
              <a:t>What remnant? </a:t>
            </a:r>
          </a:p>
          <a:p>
            <a:r>
              <a:rPr lang="en-US" dirty="0" smtClean="0"/>
              <a:t>Descendants of Lot: (2:8-11)</a:t>
            </a:r>
          </a:p>
          <a:p>
            <a:pPr lvl="1"/>
            <a:r>
              <a:rPr lang="en-US" dirty="0" smtClean="0"/>
              <a:t>Moab, Ammon</a:t>
            </a:r>
          </a:p>
          <a:p>
            <a:pPr lvl="1"/>
            <a:r>
              <a:rPr lang="en-US" dirty="0" smtClean="0"/>
              <a:t>“shall become like </a:t>
            </a:r>
            <a:r>
              <a:rPr lang="en-US" dirty="0"/>
              <a:t>S</a:t>
            </a:r>
            <a:r>
              <a:rPr lang="en-US" dirty="0" smtClean="0"/>
              <a:t>odom</a:t>
            </a:r>
            <a:r>
              <a:rPr lang="is-IS" dirty="0" smtClean="0"/>
              <a:t>… and Gomorrah” (v9)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1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Judgment </a:t>
            </a:r>
            <a:r>
              <a:rPr lang="en-US" dirty="0"/>
              <a:t>on the Nations (2:1-3:8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Cushites</a:t>
            </a:r>
            <a:r>
              <a:rPr lang="en-US" dirty="0" smtClean="0"/>
              <a:t>: I.e. Egypt/Ethiopia (v12)</a:t>
            </a:r>
          </a:p>
          <a:p>
            <a:r>
              <a:rPr lang="en-US" dirty="0" smtClean="0"/>
              <a:t>Assyria: (v13-15)</a:t>
            </a:r>
          </a:p>
          <a:p>
            <a:pPr lvl="1"/>
            <a:r>
              <a:rPr lang="en-US" dirty="0" smtClean="0"/>
              <a:t>”will make Nineveh a desolation” (v13) </a:t>
            </a:r>
          </a:p>
          <a:p>
            <a:pPr lvl="2"/>
            <a:r>
              <a:rPr lang="en-US" dirty="0" smtClean="0"/>
              <a:t>(cf. Nahum)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4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Judgment </a:t>
            </a:r>
            <a:r>
              <a:rPr lang="en-US" dirty="0"/>
              <a:t>on the Nations (2:1-3:8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“Woe to</a:t>
            </a:r>
            <a:r>
              <a:rPr lang="is-IS" dirty="0" smtClean="0"/>
              <a:t>… t</a:t>
            </a:r>
            <a:r>
              <a:rPr lang="en-US" dirty="0" smtClean="0"/>
              <a:t>he oppressing city” (3:1-8)</a:t>
            </a:r>
          </a:p>
          <a:p>
            <a:pPr lvl="1"/>
            <a:r>
              <a:rPr lang="en-US" dirty="0" smtClean="0"/>
              <a:t>doesn’t listen (v1)</a:t>
            </a:r>
          </a:p>
          <a:p>
            <a:pPr lvl="1"/>
            <a:r>
              <a:rPr lang="en-US" dirty="0" smtClean="0"/>
              <a:t>doesn’t trust YHWH (v2)</a:t>
            </a:r>
          </a:p>
          <a:p>
            <a:pPr lvl="1"/>
            <a:r>
              <a:rPr lang="en-US" dirty="0" smtClean="0"/>
              <a:t>officials are roaring lions (v3)</a:t>
            </a:r>
          </a:p>
          <a:p>
            <a:pPr lvl="1"/>
            <a:r>
              <a:rPr lang="en-US" dirty="0" smtClean="0"/>
              <a:t>judges are wolves (v3)</a:t>
            </a:r>
          </a:p>
          <a:p>
            <a:pPr lvl="1"/>
            <a:r>
              <a:rPr lang="en-US" dirty="0" smtClean="0"/>
              <a:t>prophets are fickle/treacherous (v4)</a:t>
            </a:r>
          </a:p>
          <a:p>
            <a:pPr lvl="1"/>
            <a:r>
              <a:rPr lang="en-US" dirty="0" smtClean="0"/>
              <a:t>YHWH within her is righteous </a:t>
            </a:r>
            <a:r>
              <a:rPr lang="is-IS" dirty="0" smtClean="0"/>
              <a:t>… but the unjust knows no shame (v5)</a:t>
            </a:r>
          </a:p>
        </p:txBody>
      </p:sp>
    </p:spTree>
    <p:extLst>
      <p:ext uri="{BB962C8B-B14F-4D97-AF65-F5344CB8AC3E}">
        <p14:creationId xmlns:p14="http://schemas.microsoft.com/office/powerpoint/2010/main" val="4716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Judgment </a:t>
            </a:r>
            <a:r>
              <a:rPr lang="en-US" dirty="0"/>
              <a:t>on the Nations (2:1-3:8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“Woe to</a:t>
            </a:r>
            <a:r>
              <a:rPr lang="is-IS" dirty="0" smtClean="0"/>
              <a:t>… t</a:t>
            </a:r>
            <a:r>
              <a:rPr lang="en-US" dirty="0" smtClean="0"/>
              <a:t>he oppressing city” (3:1-8)</a:t>
            </a:r>
          </a:p>
          <a:p>
            <a:pPr lvl="1"/>
            <a:r>
              <a:rPr lang="en-US" dirty="0" smtClean="0"/>
              <a:t>received warnings and rebukes from God, but didn’t heed (v7)</a:t>
            </a:r>
          </a:p>
          <a:p>
            <a:pPr lvl="1"/>
            <a:r>
              <a:rPr lang="is-IS" dirty="0" smtClean="0"/>
              <a:t>message: “Therefore wait for me” declares YHWH (v8)</a:t>
            </a:r>
          </a:p>
          <a:p>
            <a:pPr lvl="1"/>
            <a:r>
              <a:rPr lang="is-IS" dirty="0" smtClean="0"/>
              <a:t>What is verse 8 describing? </a:t>
            </a:r>
          </a:p>
        </p:txBody>
      </p:sp>
    </p:spTree>
    <p:extLst>
      <p:ext uri="{BB962C8B-B14F-4D97-AF65-F5344CB8AC3E}">
        <p14:creationId xmlns:p14="http://schemas.microsoft.com/office/powerpoint/2010/main" val="672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III. Salvation </a:t>
            </a:r>
            <a:r>
              <a:rPr lang="en-US" sz="4000" dirty="0"/>
              <a:t>in the Day of the Lord (3:9-20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“At that time</a:t>
            </a:r>
            <a:r>
              <a:rPr lang="is-IS" dirty="0" smtClean="0"/>
              <a:t>…” (v9)</a:t>
            </a:r>
          </a:p>
          <a:p>
            <a:pPr lvl="1"/>
            <a:r>
              <a:rPr lang="is-IS" dirty="0" smtClean="0"/>
              <a:t>At what time? </a:t>
            </a:r>
          </a:p>
          <a:p>
            <a:r>
              <a:rPr lang="is-IS" dirty="0" smtClean="0"/>
              <a:t>“All of them may call upon the name of YHWH and serve him with one accord” (v9)</a:t>
            </a:r>
          </a:p>
          <a:p>
            <a:r>
              <a:rPr lang="is-IS" dirty="0" smtClean="0"/>
              <a:t>“From beyond the river cush my worshippers... shall bring my offering’ (v10)</a:t>
            </a:r>
          </a:p>
          <a:p>
            <a:pPr lvl="1"/>
            <a:r>
              <a:rPr lang="is-IS" dirty="0" smtClean="0"/>
              <a:t>Who are these worshippers?</a:t>
            </a:r>
            <a:endParaRPr lang="en-US" dirty="0" smtClean="0"/>
          </a:p>
          <a:p>
            <a:r>
              <a:rPr lang="en-US" dirty="0" smtClean="0"/>
              <a:t>“Those left in Israel shall seek refuge in the name of YHWH” (v12)</a:t>
            </a:r>
          </a:p>
        </p:txBody>
      </p:sp>
    </p:spTree>
    <p:extLst>
      <p:ext uri="{BB962C8B-B14F-4D97-AF65-F5344CB8AC3E}">
        <p14:creationId xmlns:p14="http://schemas.microsoft.com/office/powerpoint/2010/main" val="16986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III. Salvation </a:t>
            </a:r>
            <a:r>
              <a:rPr lang="en-US" sz="4000" dirty="0"/>
              <a:t>in the Day of the Lord (3:9-20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332"/>
            <a:ext cx="10515600" cy="5176497"/>
          </a:xfrm>
        </p:spPr>
        <p:txBody>
          <a:bodyPr>
            <a:normAutofit/>
          </a:bodyPr>
          <a:lstStyle/>
          <a:p>
            <a:r>
              <a:rPr lang="en-US" dirty="0" smtClean="0"/>
              <a:t>“Sing aloud</a:t>
            </a:r>
            <a:r>
              <a:rPr lang="is-IS" dirty="0" smtClean="0"/>
              <a:t>… YHWH has taken away the judgments against you” (v15)</a:t>
            </a:r>
          </a:p>
          <a:p>
            <a:r>
              <a:rPr lang="is-IS" dirty="0" smtClean="0"/>
              <a:t>”The King of Israel, YHWH, is in your midst” (v15)</a:t>
            </a:r>
          </a:p>
          <a:p>
            <a:pPr lvl="1"/>
            <a:r>
              <a:rPr lang="is-IS" dirty="0" smtClean="0"/>
              <a:t>What period is being described?</a:t>
            </a:r>
          </a:p>
          <a:p>
            <a:r>
              <a:rPr lang="is-IS" dirty="0" smtClean="0"/>
              <a:t>“On that day it...” (v16)</a:t>
            </a:r>
          </a:p>
          <a:p>
            <a:pPr lvl="1"/>
            <a:r>
              <a:rPr lang="is-IS" dirty="0" smtClean="0"/>
              <a:t>On what day? </a:t>
            </a:r>
          </a:p>
          <a:p>
            <a:r>
              <a:rPr lang="is-IS" dirty="0" smtClean="0"/>
              <a:t>“... when I restore your fortunes before your eyes” (v20)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45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</p:spTree>
    <p:extLst>
      <p:ext uri="{BB962C8B-B14F-4D97-AF65-F5344CB8AC3E}">
        <p14:creationId xmlns:p14="http://schemas.microsoft.com/office/powerpoint/2010/main" val="12076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3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2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731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4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76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81" t="39978" r="4051" b="49700"/>
          <a:stretch/>
        </p:blipFill>
        <p:spPr bwMode="auto">
          <a:xfrm>
            <a:off x="7464266" y="3605614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53293" r="80448" b="36385"/>
          <a:stretch/>
        </p:blipFill>
        <p:spPr bwMode="auto">
          <a:xfrm>
            <a:off x="8513499" y="-3569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53334" r="65472" b="36344"/>
          <a:stretch/>
        </p:blipFill>
        <p:spPr bwMode="auto">
          <a:xfrm>
            <a:off x="8488355" y="4946463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2" t="53572" r="50000" b="36106"/>
          <a:stretch/>
        </p:blipFill>
        <p:spPr bwMode="auto">
          <a:xfrm>
            <a:off x="8835275" y="3421218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8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5305424"/>
          </a:xfrm>
        </p:spPr>
        <p:txBody>
          <a:bodyPr>
            <a:normAutofit/>
          </a:bodyPr>
          <a:lstStyle/>
          <a:p>
            <a:r>
              <a:rPr lang="en-US" dirty="0" smtClean="0"/>
              <a:t>Author: Zephaniah (1:1)</a:t>
            </a:r>
          </a:p>
          <a:p>
            <a:pPr lvl="1"/>
            <a:r>
              <a:rPr lang="en-US" dirty="0" smtClean="0"/>
              <a:t>Zephaniah= “Yahweh hides” </a:t>
            </a:r>
          </a:p>
          <a:p>
            <a:pPr lvl="1"/>
            <a:r>
              <a:rPr lang="en-US" dirty="0" smtClean="0"/>
              <a:t>Descendant of King Hezekiah</a:t>
            </a:r>
          </a:p>
          <a:p>
            <a:r>
              <a:rPr lang="en-US" dirty="0" smtClean="0"/>
              <a:t>Date: “In the days of Josiah” </a:t>
            </a:r>
          </a:p>
          <a:p>
            <a:pPr lvl="1"/>
            <a:r>
              <a:rPr lang="en-US" dirty="0" smtClean="0"/>
              <a:t>approx. 630 B.C.</a:t>
            </a:r>
          </a:p>
          <a:p>
            <a:pPr lvl="1"/>
            <a:r>
              <a:rPr lang="en-US" dirty="0" smtClean="0"/>
              <a:t>likely before Josiah’s reforms</a:t>
            </a:r>
          </a:p>
          <a:p>
            <a:r>
              <a:rPr lang="en-US" dirty="0"/>
              <a:t>Purpose: To remind Judah about the coming Day of the Lord and cause repentance before their destruction.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Kings of Judah (2 Kings 2-22; 2 </a:t>
            </a:r>
            <a:r>
              <a:rPr lang="en-US" dirty="0" err="1"/>
              <a:t>Chron</a:t>
            </a:r>
            <a:r>
              <a:rPr lang="en-US" dirty="0"/>
              <a:t> 33-34)</a:t>
            </a:r>
          </a:p>
          <a:p>
            <a:pPr lvl="1"/>
            <a:r>
              <a:rPr lang="en-US" dirty="0"/>
              <a:t>Manasseh: (696-642 BC)</a:t>
            </a:r>
          </a:p>
          <a:p>
            <a:pPr lvl="2"/>
            <a:r>
              <a:rPr lang="en-US" sz="2800" dirty="0"/>
              <a:t>Manasseh succeeds Hezekiah and does evil in the sight of the lord (Probably most evil king of Judah)</a:t>
            </a:r>
          </a:p>
          <a:p>
            <a:pPr lvl="2"/>
            <a:r>
              <a:rPr lang="en-US" sz="2800" dirty="0"/>
              <a:t>rebuilds all temples and high-places to Baal, consults </a:t>
            </a:r>
            <a:r>
              <a:rPr lang="en-US" sz="2800" dirty="0" err="1" smtClean="0"/>
              <a:t>spiritists</a:t>
            </a:r>
            <a:r>
              <a:rPr lang="en-US" sz="2800" dirty="0" smtClean="0"/>
              <a:t>, </a:t>
            </a:r>
            <a:r>
              <a:rPr lang="en-US" sz="2800" dirty="0"/>
              <a:t>sacrificed his son to pagan gods</a:t>
            </a:r>
          </a:p>
          <a:p>
            <a:pPr lvl="2"/>
            <a:r>
              <a:rPr lang="en-US" sz="2800" dirty="0"/>
              <a:t>Deported to Babylon by Ashurbanipal 647BC. </a:t>
            </a:r>
            <a:endParaRPr lang="en-US" sz="2800" dirty="0" smtClean="0"/>
          </a:p>
          <a:p>
            <a:pPr lvl="2"/>
            <a:r>
              <a:rPr lang="en-US" sz="2800" dirty="0" smtClean="0"/>
              <a:t>in </a:t>
            </a:r>
            <a:r>
              <a:rPr lang="en-US" sz="2800" dirty="0"/>
              <a:t>Babylon, repented, and God returned him to Jerusalem. </a:t>
            </a:r>
          </a:p>
          <a:p>
            <a:pPr lvl="2"/>
            <a:r>
              <a:rPr lang="en-US" sz="2800" dirty="0"/>
              <a:t>Tore down his idols and places of worship and died in God’s favor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3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Kings of Judah (2 Kings 2-22; 2 </a:t>
            </a:r>
            <a:r>
              <a:rPr lang="en-US" dirty="0" err="1"/>
              <a:t>Chron</a:t>
            </a:r>
            <a:r>
              <a:rPr lang="en-US" dirty="0"/>
              <a:t> 33-34)</a:t>
            </a:r>
          </a:p>
          <a:p>
            <a:pPr lvl="1"/>
            <a:r>
              <a:rPr lang="en-US" dirty="0"/>
              <a:t>Amon: (642-640 BC)</a:t>
            </a:r>
          </a:p>
          <a:p>
            <a:pPr lvl="2"/>
            <a:r>
              <a:rPr lang="en-US" sz="2800" dirty="0"/>
              <a:t>succeeds his father Manasseh and reverses his repentance.</a:t>
            </a:r>
          </a:p>
          <a:p>
            <a:pPr lvl="2"/>
            <a:r>
              <a:rPr lang="en-US" sz="2800" dirty="0"/>
              <a:t>establishes high places of idolatry</a:t>
            </a:r>
          </a:p>
          <a:p>
            <a:pPr lvl="2"/>
            <a:r>
              <a:rPr lang="en-US" sz="2800" dirty="0"/>
              <a:t>assassinated by his servants who were executed by the people</a:t>
            </a:r>
          </a:p>
          <a:p>
            <a:pPr lvl="1"/>
            <a:r>
              <a:rPr lang="en-US" dirty="0"/>
              <a:t>Josiah: (640-609 BC)</a:t>
            </a:r>
          </a:p>
          <a:p>
            <a:pPr lvl="2"/>
            <a:r>
              <a:rPr lang="en-US" sz="2800" dirty="0"/>
              <a:t>Good king, though reforms didn’t begin until 12th year of reign.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3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" t="37521" r="1600" b="28301"/>
          <a:stretch/>
        </p:blipFill>
        <p:spPr>
          <a:xfrm>
            <a:off x="119742" y="1846818"/>
            <a:ext cx="11952516" cy="2652384"/>
          </a:xfrm>
        </p:spPr>
      </p:pic>
    </p:spTree>
    <p:extLst>
      <p:ext uri="{BB962C8B-B14F-4D97-AF65-F5344CB8AC3E}">
        <p14:creationId xmlns:p14="http://schemas.microsoft.com/office/powerpoint/2010/main" val="9451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4" t="14539" r="17656" b="22695"/>
          <a:stretch/>
        </p:blipFill>
        <p:spPr>
          <a:xfrm>
            <a:off x="0" y="0"/>
            <a:ext cx="13754750" cy="6858000"/>
          </a:xfrm>
        </p:spPr>
      </p:pic>
    </p:spTree>
    <p:extLst>
      <p:ext uri="{BB962C8B-B14F-4D97-AF65-F5344CB8AC3E}">
        <p14:creationId xmlns:p14="http://schemas.microsoft.com/office/powerpoint/2010/main" val="15708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The Day of the Lord (1:1-18)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Judgment on the Nations (2:1-3:8)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Salvation in the Day of the Lord (3:9-20)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9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The Day of the Lord (1:1-18)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 (1:1-6)</a:t>
            </a:r>
          </a:p>
          <a:p>
            <a:pPr lvl="1"/>
            <a:r>
              <a:rPr lang="en-US" dirty="0" smtClean="0"/>
              <a:t>“I will utterly sweep away everything</a:t>
            </a:r>
            <a:r>
              <a:rPr lang="is-IS" dirty="0" smtClean="0"/>
              <a:t>…” (v2)</a:t>
            </a:r>
            <a:endParaRPr lang="en-US" dirty="0" smtClean="0"/>
          </a:p>
          <a:p>
            <a:pPr lvl="1"/>
            <a:r>
              <a:rPr lang="en-US" dirty="0" smtClean="0"/>
              <a:t>cf. 3:8 – </a:t>
            </a:r>
            <a:r>
              <a:rPr lang="en-US" dirty="0" err="1" smtClean="0"/>
              <a:t>Inclusio</a:t>
            </a:r>
            <a:endParaRPr lang="en-US" dirty="0" smtClean="0"/>
          </a:p>
          <a:p>
            <a:pPr lvl="1"/>
            <a:r>
              <a:rPr lang="is-IS" dirty="0" smtClean="0"/>
              <a:t>“I will cut off the remnant of Baal” (v4)</a:t>
            </a:r>
          </a:p>
          <a:p>
            <a:r>
              <a:rPr lang="is-IS" dirty="0" smtClean="0"/>
              <a:t>“The Day of the Lord is near” (v7)</a:t>
            </a:r>
          </a:p>
          <a:p>
            <a:pPr lvl="1"/>
            <a:r>
              <a:rPr lang="is-IS" dirty="0" smtClean="0"/>
              <a:t>What day is being mentioned?</a:t>
            </a:r>
          </a:p>
          <a:p>
            <a:r>
              <a:rPr lang="is-IS" dirty="0" smtClean="0"/>
              <a:t>“The lord has prepared a sacrifice and consecrated his guests” (v7)...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2021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887</Words>
  <Application>Microsoft Macintosh PowerPoint</Application>
  <PresentationFormat>Widescreen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Century Gothic</vt:lpstr>
      <vt:lpstr>Arial</vt:lpstr>
      <vt:lpstr>Office Theme</vt:lpstr>
      <vt:lpstr>Zephaniah</vt:lpstr>
      <vt:lpstr>Outline</vt:lpstr>
      <vt:lpstr>Introductory Issues</vt:lpstr>
      <vt:lpstr>Background</vt:lpstr>
      <vt:lpstr>Background</vt:lpstr>
      <vt:lpstr>PowerPoint Presentation</vt:lpstr>
      <vt:lpstr>PowerPoint Presentation</vt:lpstr>
      <vt:lpstr>Outline</vt:lpstr>
      <vt:lpstr>I. The Day of the Lord (1:1-18)</vt:lpstr>
      <vt:lpstr>I. The Day of the Lord (1:1-18)</vt:lpstr>
      <vt:lpstr>PowerPoint Presentation</vt:lpstr>
      <vt:lpstr>I. The Day of the Lord (1:1-18)</vt:lpstr>
      <vt:lpstr>II. Judgment on the Nations (2:1-3:8)</vt:lpstr>
      <vt:lpstr>II. Judgment on the Nations (2:1-3:8)</vt:lpstr>
      <vt:lpstr>II. Judgment on the Nations (2:1-3:8)</vt:lpstr>
      <vt:lpstr>II. Judgment on the Nations (2:1-3:8)</vt:lpstr>
      <vt:lpstr>III. Salvation in the Day of the Lord (3:9-20)</vt:lpstr>
      <vt:lpstr>III. Salvation in the Day of the Lord (3:9-20)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Zephaniah</dc:title>
  <dc:creator>meeeeeeewith7es@gmail.com</dc:creator>
  <cp:lastModifiedBy>meeeeeeewith7es@gmail.com</cp:lastModifiedBy>
  <cp:revision>11</cp:revision>
  <dcterms:created xsi:type="dcterms:W3CDTF">2017-12-05T19:16:19Z</dcterms:created>
  <dcterms:modified xsi:type="dcterms:W3CDTF">2018-01-28T23:48:32Z</dcterms:modified>
</cp:coreProperties>
</file>