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7" r:id="rId36"/>
    <p:sldId id="265" r:id="rId37"/>
    <p:sldId id="266" r:id="rId38"/>
    <p:sldId id="268" r:id="rId39"/>
    <p:sldId id="26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96"/>
    <p:restoredTop sz="94702"/>
  </p:normalViewPr>
  <p:slideViewPr>
    <p:cSldViewPr snapToGrid="0" snapToObjects="1">
      <p:cViewPr>
        <p:scale>
          <a:sx n="65" d="100"/>
          <a:sy n="65" d="100"/>
        </p:scale>
        <p:origin x="112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E141-B2BF-5147-A9E9-065FFE99D14B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58592-4543-D040-9C97-19C6BFBA6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5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6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5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3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5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2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9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6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8B757-D10D-C447-9E6F-8C154D94001D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02096-0FCF-454B-990C-D1352EFB5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8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12700" dist="63500" dir="2700000" algn="tl" rotWithShape="0">
              <a:prstClr val="black"/>
            </a:outerShdw>
          </a:effectLst>
          <a:latin typeface="Charter Roman" charset="0"/>
          <a:ea typeface="Charter Roman" charset="0"/>
          <a:cs typeface="Charter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50800" dir="2700000" algn="tl" rotWithShape="0">
              <a:prstClr val="black"/>
            </a:outerShdw>
          </a:effectLst>
          <a:latin typeface="Charter Roman" charset="0"/>
          <a:ea typeface="Charter Roman" charset="0"/>
          <a:cs typeface="Charter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 baseline="0">
          <a:solidFill>
            <a:schemeClr val="bg1"/>
          </a:solidFill>
          <a:effectLst>
            <a:outerShdw blurRad="12700" dist="50800" dir="2700000" algn="tl" rotWithShape="0">
              <a:prstClr val="black"/>
            </a:outerShdw>
          </a:effectLst>
          <a:latin typeface="Charter Roman" charset="0"/>
          <a:ea typeface="Charter Roman" charset="0"/>
          <a:cs typeface="Charter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50800" dir="2700000" algn="tl" rotWithShape="0">
              <a:prstClr val="black"/>
            </a:outerShdw>
          </a:effectLst>
          <a:latin typeface="Charter Roman" charset="0"/>
          <a:ea typeface="Charter Roman" charset="0"/>
          <a:cs typeface="Charter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50800" dir="2700000" algn="tl" rotWithShape="0">
              <a:prstClr val="black"/>
            </a:outerShdw>
          </a:effectLst>
          <a:latin typeface="Charter Roman" charset="0"/>
          <a:ea typeface="Charter Roman" charset="0"/>
          <a:cs typeface="Charter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50800" dir="2700000" algn="tl" rotWithShape="0">
              <a:prstClr val="black"/>
            </a:outerShdw>
          </a:effectLst>
          <a:latin typeface="Charter Roman" charset="0"/>
          <a:ea typeface="Charter Roman" charset="0"/>
          <a:cs typeface="Charter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Malachi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71797" y="6110548"/>
            <a:ext cx="1505804" cy="7474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By Stephen </a:t>
            </a:r>
            <a:r>
              <a:rPr lang="en-US" sz="1400" dirty="0" err="1" smtClean="0">
                <a:solidFill>
                  <a:schemeClr val="bg1"/>
                </a:solidFill>
              </a:rPr>
              <a:t>Curto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For </a:t>
            </a:r>
            <a:r>
              <a:rPr lang="en-US" sz="1400" dirty="0" err="1" smtClean="0">
                <a:solidFill>
                  <a:schemeClr val="bg1"/>
                </a:solidFill>
              </a:rPr>
              <a:t>Homegroup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April 9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2018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6110548"/>
            <a:ext cx="747452" cy="7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2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8513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62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8513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84883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51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8513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84883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8835275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58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107" y="368694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1328036" y="3569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4660495" y="550854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4068015" y="3573857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4528217" y="1936740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3131144" y="2635715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5427594" y="193674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6482959" y="360918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7532192" y="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7507048" y="4950032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7853968" y="3424787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51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1458" y="368694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1796387" y="3569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4192144" y="550854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3599664" y="3573857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4059866" y="1936740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2662793" y="2635715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4959243" y="193674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6014608" y="360918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7063841" y="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7038697" y="4950032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7385617" y="3424787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66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4414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2309343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3679188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3086708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3546910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2149837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4446287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5501652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6550885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6525741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6872661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2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938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2978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3009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2417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2877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1480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3776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4832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5881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58563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6203275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97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938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2978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3009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2417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2877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1480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3776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4832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5881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58563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6203275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3210813" y="43230"/>
            <a:ext cx="12105361" cy="67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9857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544786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2443745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1851265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2311467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914394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3210844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4266209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5315442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5290298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5637218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2644756" y="43230"/>
            <a:ext cx="12105361" cy="67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7171" y="368694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4372100" y="3569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1616431" y="550854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1023951" y="3573857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1484153" y="1936740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87080" y="2635715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2383530" y="193674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3438895" y="360918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4488128" y="0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4462984" y="4950032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4809904" y="3424787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1817442" y="46799"/>
            <a:ext cx="12105361" cy="67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83857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5068786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919745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327265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787467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-609606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1686844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2742209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3791442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3766298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4113218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1120756" y="43230"/>
            <a:ext cx="12105361" cy="67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370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57219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2666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-325878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1343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-1262749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10337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20890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31382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31131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3460075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467613" y="43230"/>
            <a:ext cx="12105361" cy="67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0" y="0"/>
            <a:ext cx="12248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">
        <p:fade/>
      </p:transition>
    </mc:Choice>
    <mc:Fallback xmlns="">
      <p:transition spd="med" advClick="0" advTm="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0" y="0"/>
            <a:ext cx="12248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0" y="0"/>
            <a:ext cx="12248314" cy="6858000"/>
          </a:xfrm>
          <a:prstGeom prst="rect">
            <a:avLst/>
          </a:prstGeom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5" t="53448" r="35169" b="36098"/>
          <a:stretch/>
        </p:blipFill>
        <p:spPr bwMode="auto">
          <a:xfrm>
            <a:off x="9121697" y="802887"/>
            <a:ext cx="723590" cy="1048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16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0" y="0"/>
            <a:ext cx="12248314" cy="6858000"/>
          </a:xfrm>
          <a:prstGeom prst="rect">
            <a:avLst/>
          </a:prstGeom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5" t="53448" r="35169" b="36098"/>
          <a:stretch/>
        </p:blipFill>
        <p:spPr bwMode="auto">
          <a:xfrm>
            <a:off x="9121697" y="802887"/>
            <a:ext cx="723590" cy="1048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/Users/stephencurto/Desktop/Prophets-infographi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8" t="53188" r="19596" b="36549"/>
          <a:stretch/>
        </p:blipFill>
        <p:spPr bwMode="auto">
          <a:xfrm>
            <a:off x="9121697" y="3468028"/>
            <a:ext cx="723590" cy="1029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4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5255"/>
          <a:stretch/>
        </p:blipFill>
        <p:spPr>
          <a:xfrm>
            <a:off x="0" y="0"/>
            <a:ext cx="12248314" cy="6858000"/>
          </a:xfrm>
          <a:prstGeom prst="rect">
            <a:avLst/>
          </a:prstGeom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5" t="53448" r="35169" b="36098"/>
          <a:stretch/>
        </p:blipFill>
        <p:spPr bwMode="auto">
          <a:xfrm>
            <a:off x="9121697" y="802887"/>
            <a:ext cx="723590" cy="1048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/Users/stephencurto/Desktop/Prophets-infographi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8" t="53188" r="19596" b="36549"/>
          <a:stretch/>
        </p:blipFill>
        <p:spPr bwMode="auto">
          <a:xfrm>
            <a:off x="9121697" y="3468028"/>
            <a:ext cx="723590" cy="1029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/Users/stephencurto/Desktop/Prophets-infographi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8" t="53274" r="4316" b="36502"/>
          <a:stretch/>
        </p:blipFill>
        <p:spPr bwMode="auto">
          <a:xfrm>
            <a:off x="10902121" y="802887"/>
            <a:ext cx="806174" cy="1029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97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65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958"/>
          </a:xfrm>
        </p:spPr>
        <p:txBody>
          <a:bodyPr>
            <a:normAutofit/>
          </a:bodyPr>
          <a:lstStyle/>
          <a:p>
            <a:r>
              <a:rPr lang="en-US" dirty="0" smtClean="0"/>
              <a:t>Author: Malachi (1:1) “My Messenger”</a:t>
            </a:r>
            <a:endParaRPr lang="en-US" dirty="0"/>
          </a:p>
          <a:p>
            <a:pPr lvl="1"/>
            <a:r>
              <a:rPr lang="en-US" dirty="0" smtClean="0"/>
              <a:t>Many contend this is not a name and the book is anonymous </a:t>
            </a:r>
          </a:p>
          <a:p>
            <a:pPr lvl="1"/>
            <a:r>
              <a:rPr lang="en-US" dirty="0" smtClean="0"/>
              <a:t>Some argue the book is actually part of Zechariah (the same who argue Zechariah is not a unity)</a:t>
            </a:r>
          </a:p>
          <a:p>
            <a:r>
              <a:rPr lang="en-US" dirty="0" smtClean="0"/>
              <a:t>Date: Between 500-400BC</a:t>
            </a:r>
          </a:p>
          <a:p>
            <a:r>
              <a:rPr lang="en-US" dirty="0" smtClean="0"/>
              <a:t>Purpose: To convict the nation for their unlawful worship, and encourage them toward right worship.</a:t>
            </a:r>
          </a:p>
        </p:txBody>
      </p:sp>
    </p:spTree>
    <p:extLst>
      <p:ext uri="{BB962C8B-B14F-4D97-AF65-F5344CB8AC3E}">
        <p14:creationId xmlns:p14="http://schemas.microsoft.com/office/powerpoint/2010/main" val="424583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returns from Babylonian Exile</a:t>
            </a:r>
          </a:p>
          <a:p>
            <a:pPr lvl="1"/>
            <a:r>
              <a:rPr lang="en-US" dirty="0" err="1" smtClean="0"/>
              <a:t>Zerubabbel</a:t>
            </a:r>
            <a:r>
              <a:rPr lang="en-US" dirty="0" smtClean="0"/>
              <a:t> (Temple Foundation)</a:t>
            </a:r>
          </a:p>
          <a:p>
            <a:pPr lvl="1"/>
            <a:r>
              <a:rPr lang="en-US" dirty="0" smtClean="0"/>
              <a:t>Ezra (Temple)</a:t>
            </a:r>
          </a:p>
          <a:p>
            <a:pPr lvl="1"/>
            <a:r>
              <a:rPr lang="en-US" dirty="0" smtClean="0"/>
              <a:t>Nehemiah (City Wall)</a:t>
            </a:r>
          </a:p>
          <a:p>
            <a:r>
              <a:rPr lang="en-US" dirty="0"/>
              <a:t>Ezra </a:t>
            </a:r>
            <a:r>
              <a:rPr lang="en-US" dirty="0" smtClean="0"/>
              <a:t>9ff; Nehemiah 13:23ff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7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</p:spTree>
    <p:extLst>
      <p:ext uri="{BB962C8B-B14F-4D97-AF65-F5344CB8AC3E}">
        <p14:creationId xmlns:p14="http://schemas.microsoft.com/office/powerpoint/2010/main" val="2244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1: God’s Love for Israel (1:1-5)</a:t>
            </a:r>
          </a:p>
          <a:p>
            <a:r>
              <a:rPr lang="en-US" dirty="0" smtClean="0"/>
              <a:t>Oracle 2: Against Leadership (1:6-2:9)</a:t>
            </a:r>
          </a:p>
          <a:p>
            <a:r>
              <a:rPr lang="en-US" dirty="0" smtClean="0"/>
              <a:t>Oracle 3: Unlawful Marriage Practices (2:10-16)</a:t>
            </a:r>
          </a:p>
          <a:p>
            <a:r>
              <a:rPr lang="en-US" dirty="0" smtClean="0"/>
              <a:t>Oracle 4: The Coming of the Lord (2:17-3:6)</a:t>
            </a:r>
          </a:p>
          <a:p>
            <a:r>
              <a:rPr lang="en-US" dirty="0" smtClean="0"/>
              <a:t>Oracle 5: Blessed Obedience (3:7-12)</a:t>
            </a:r>
          </a:p>
          <a:p>
            <a:r>
              <a:rPr lang="en-US" dirty="0" smtClean="0"/>
              <a:t>Oracle 6: The Day of the Lord (3:13-4:3)</a:t>
            </a:r>
          </a:p>
          <a:p>
            <a:r>
              <a:rPr lang="en-US" dirty="0" smtClean="0"/>
              <a:t>Conclusion: The Coming of Elijah (4:4-6)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60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1: God’s Love for Israel (1:1-5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have loved you” (v2)</a:t>
            </a:r>
          </a:p>
          <a:p>
            <a:pPr lvl="1"/>
            <a:r>
              <a:rPr lang="en-US" dirty="0" smtClean="0"/>
              <a:t>How? </a:t>
            </a:r>
          </a:p>
          <a:p>
            <a:pPr lvl="1"/>
            <a:r>
              <a:rPr lang="en-US" dirty="0" smtClean="0"/>
              <a:t>Jacob and Esau (v3-5)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92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2: Against Leadership (1:6-2:9)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“Where is my honor</a:t>
            </a:r>
            <a:r>
              <a:rPr lang="is-IS" dirty="0" smtClean="0"/>
              <a:t>…</a:t>
            </a:r>
            <a:r>
              <a:rPr lang="en-US" dirty="0" smtClean="0"/>
              <a:t> respect?” (v1:6)</a:t>
            </a:r>
          </a:p>
          <a:p>
            <a:r>
              <a:rPr lang="en-US" dirty="0" smtClean="0"/>
              <a:t>”You despise my name” (v6)</a:t>
            </a:r>
          </a:p>
          <a:p>
            <a:pPr lvl="1"/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Unfit sacrifices = “despising the food” (v7-13)</a:t>
            </a:r>
          </a:p>
          <a:p>
            <a:r>
              <a:rPr lang="en-US" dirty="0" smtClean="0"/>
              <a:t>“For I am a great king, my name is feared among the nations” (v14)</a:t>
            </a:r>
          </a:p>
          <a:p>
            <a:r>
              <a:rPr lang="en-US" dirty="0" smtClean="0"/>
              <a:t>“This commandment is for you, priests” (v2:1)</a:t>
            </a:r>
          </a:p>
        </p:txBody>
      </p:sp>
    </p:spTree>
    <p:extLst>
      <p:ext uri="{BB962C8B-B14F-4D97-AF65-F5344CB8AC3E}">
        <p14:creationId xmlns:p14="http://schemas.microsoft.com/office/powerpoint/2010/main" val="772603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2: Against Leadership (1:6-2:9)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“My covenant with Levi will stand” (v2:4)</a:t>
            </a:r>
          </a:p>
          <a:p>
            <a:r>
              <a:rPr lang="en-US" dirty="0" smtClean="0"/>
              <a:t>The Covenant:</a:t>
            </a:r>
          </a:p>
          <a:p>
            <a:pPr lvl="1"/>
            <a:r>
              <a:rPr lang="en-US" dirty="0" smtClean="0"/>
              <a:t>Life and Peace (v5)</a:t>
            </a:r>
          </a:p>
          <a:p>
            <a:pPr lvl="1"/>
            <a:r>
              <a:rPr lang="en-US" dirty="0" smtClean="0"/>
              <a:t>Fear (v5)</a:t>
            </a:r>
          </a:p>
          <a:p>
            <a:pPr lvl="1"/>
            <a:r>
              <a:rPr lang="en-US" dirty="0" smtClean="0"/>
              <a:t>Instruction (v6)</a:t>
            </a:r>
          </a:p>
          <a:p>
            <a:r>
              <a:rPr lang="en-US" dirty="0" smtClean="0"/>
              <a:t>“The lips of a priest guard knowledge and men will seek instruction from his mouth” (v7)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3292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Oracle 3: Unlawful Marriage Practices (2:10-16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“Have we not all one father?” (v10)</a:t>
            </a:r>
          </a:p>
          <a:p>
            <a:pPr lvl="1"/>
            <a:r>
              <a:rPr lang="en-US" dirty="0" smtClean="0"/>
              <a:t>Introducing a section on family relations.</a:t>
            </a:r>
          </a:p>
          <a:p>
            <a:pPr lvl="1"/>
            <a:r>
              <a:rPr lang="en-US" dirty="0" smtClean="0"/>
              <a:t>First time we see God referred to as “father” before Jesus uses it. </a:t>
            </a:r>
          </a:p>
          <a:p>
            <a:r>
              <a:rPr lang="en-US" dirty="0" smtClean="0"/>
              <a:t>“Judah has dealt treacherously</a:t>
            </a:r>
            <a:r>
              <a:rPr lang="is-IS" dirty="0" smtClean="0"/>
              <a:t>… and has married the daughter of a foreign God.” (v11)</a:t>
            </a:r>
          </a:p>
          <a:p>
            <a:pPr lvl="1"/>
            <a:r>
              <a:rPr lang="is-IS" dirty="0" smtClean="0"/>
              <a:t>“The Lord has been witness between you and the wife of your youth... she is your wife by covenant” (v14)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82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Oracle 3: Unlawful Marriage Practices (2:10-16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“Did he not make one, and a remnant spirit to him? And what </a:t>
            </a:r>
            <a:r>
              <a:rPr lang="en-US" i="1" dirty="0" smtClean="0"/>
              <a:t>was </a:t>
            </a:r>
            <a:r>
              <a:rPr lang="en-US" dirty="0" smtClean="0"/>
              <a:t>the one seeking? A seed of God.”(v15)</a:t>
            </a:r>
          </a:p>
          <a:p>
            <a:r>
              <a:rPr lang="en-US" dirty="0" smtClean="0"/>
              <a:t>“Take heed then of your spirit and let no one deal treacherously against the wife of your youth.” (v15)</a:t>
            </a:r>
          </a:p>
          <a:p>
            <a:r>
              <a:rPr lang="en-US" dirty="0" smtClean="0"/>
              <a:t>What is he saying here? </a:t>
            </a:r>
          </a:p>
          <a:p>
            <a:endParaRPr lang="en-US" dirty="0" smtClean="0"/>
          </a:p>
          <a:p>
            <a:pPr lvl="1"/>
            <a:endParaRPr lang="is-I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Oracle 4: The Coming of the Lord (2:17-3:6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“Behold, I am going to send my </a:t>
            </a:r>
            <a:r>
              <a:rPr lang="en-US" dirty="0"/>
              <a:t>m</a:t>
            </a:r>
            <a:r>
              <a:rPr lang="en-US" dirty="0" smtClean="0"/>
              <a:t>essenger </a:t>
            </a:r>
            <a:r>
              <a:rPr lang="en-US" i="1" dirty="0" smtClean="0"/>
              <a:t>(</a:t>
            </a:r>
            <a:r>
              <a:rPr lang="en-US" i="1" dirty="0" err="1" smtClean="0"/>
              <a:t>malachi</a:t>
            </a:r>
            <a:r>
              <a:rPr lang="en-US" i="1" dirty="0" smtClean="0"/>
              <a:t>)”</a:t>
            </a:r>
            <a:r>
              <a:rPr lang="en-US" dirty="0" smtClean="0"/>
              <a:t> (v1)</a:t>
            </a:r>
          </a:p>
          <a:p>
            <a:pPr lvl="1"/>
            <a:r>
              <a:rPr lang="en-US" dirty="0" smtClean="0"/>
              <a:t>“he will clear the way before me” (v1)</a:t>
            </a:r>
          </a:p>
          <a:p>
            <a:pPr lvl="1"/>
            <a:r>
              <a:rPr lang="en-US" dirty="0" smtClean="0"/>
              <a:t>Who is the messenger?</a:t>
            </a:r>
          </a:p>
          <a:p>
            <a:r>
              <a:rPr lang="en-US" dirty="0" smtClean="0"/>
              <a:t>“And the Lord will suddenly come into his temple” (v1)</a:t>
            </a:r>
          </a:p>
          <a:p>
            <a:r>
              <a:rPr lang="en-US" dirty="0" smtClean="0"/>
              <a:t>“But who can withstand the day of his coming?” (v2)</a:t>
            </a:r>
          </a:p>
          <a:p>
            <a:r>
              <a:rPr lang="en-US" dirty="0" smtClean="0"/>
              <a:t>Read vs. 2-6.</a:t>
            </a:r>
          </a:p>
          <a:p>
            <a:pPr lvl="1"/>
            <a:r>
              <a:rPr lang="en-US" dirty="0" smtClean="0"/>
              <a:t>what time period is being described? </a:t>
            </a:r>
          </a:p>
        </p:txBody>
      </p:sp>
    </p:spTree>
    <p:extLst>
      <p:ext uri="{BB962C8B-B14F-4D97-AF65-F5344CB8AC3E}">
        <p14:creationId xmlns:p14="http://schemas.microsoft.com/office/powerpoint/2010/main" val="1925754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5: Blessed Obedience (3:7-12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 have robbed me” (v8)</a:t>
            </a:r>
          </a:p>
          <a:p>
            <a:pPr lvl="1"/>
            <a:r>
              <a:rPr lang="en-US" dirty="0" smtClean="0"/>
              <a:t>How? </a:t>
            </a:r>
          </a:p>
          <a:p>
            <a:pPr lvl="1"/>
            <a:r>
              <a:rPr lang="en-US" dirty="0" smtClean="0"/>
              <a:t>Tithes and offerings (v8-9)</a:t>
            </a:r>
          </a:p>
          <a:p>
            <a:pPr lvl="1"/>
            <a:r>
              <a:rPr lang="en-US" dirty="0" smtClean="0"/>
              <a:t>How do we fix it? </a:t>
            </a:r>
          </a:p>
          <a:p>
            <a:pPr lvl="1"/>
            <a:r>
              <a:rPr lang="en-US" dirty="0" smtClean="0"/>
              <a:t>Bring them back to me. (v10-12)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37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Oracle 6: </a:t>
            </a:r>
            <a:r>
              <a:rPr lang="en-US" dirty="0" smtClean="0"/>
              <a:t>The Day of the Lord (3:13-4:3)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49609" cy="4754079"/>
          </a:xfrm>
        </p:spPr>
        <p:txBody>
          <a:bodyPr>
            <a:normAutofit/>
          </a:bodyPr>
          <a:lstStyle/>
          <a:p>
            <a:r>
              <a:rPr lang="en-US" dirty="0" smtClean="0"/>
              <a:t>“Your words have been arrogant against me” (v13)</a:t>
            </a:r>
          </a:p>
          <a:p>
            <a:pPr lvl="1"/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you said “it is vain to serve God</a:t>
            </a:r>
            <a:r>
              <a:rPr lang="is-IS" dirty="0" smtClean="0"/>
              <a:t>… what’s the use</a:t>
            </a:r>
            <a:r>
              <a:rPr lang="en-US" dirty="0" smtClean="0"/>
              <a:t>” and “the wicked prosper from wickedness without punishment” (v14-15)</a:t>
            </a:r>
          </a:p>
          <a:p>
            <a:r>
              <a:rPr lang="en-US" dirty="0" smtClean="0"/>
              <a:t>Those who fear the Lord are called “My people” (v16-17)</a:t>
            </a:r>
          </a:p>
          <a:p>
            <a:r>
              <a:rPr lang="en-US" dirty="0" smtClean="0"/>
              <a:t>“On the day I make special treasure I will spare them” (v3:17-4:3)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5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Conclusion: The Coming of Elijah (4:4-6)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49609" cy="4754079"/>
          </a:xfrm>
        </p:spPr>
        <p:txBody>
          <a:bodyPr>
            <a:normAutofit/>
          </a:bodyPr>
          <a:lstStyle/>
          <a:p>
            <a:r>
              <a:rPr lang="en-US" dirty="0" smtClean="0"/>
              <a:t>“Remember the law of Moses” (v4)</a:t>
            </a:r>
          </a:p>
          <a:p>
            <a:r>
              <a:rPr lang="en-US" dirty="0" smtClean="0"/>
              <a:t>“I am going to send you Elijah the prophet before the coming of the great and terrible day of the Lord.” (v5)</a:t>
            </a:r>
          </a:p>
          <a:p>
            <a:pPr lvl="1"/>
            <a:r>
              <a:rPr lang="en-US" dirty="0" smtClean="0"/>
              <a:t>What is “the great and terrible day of the Lord”? </a:t>
            </a:r>
          </a:p>
          <a:p>
            <a:pPr lvl="1"/>
            <a:r>
              <a:rPr lang="en-US" dirty="0" smtClean="0"/>
              <a:t>Was this the coming of John the Baptist? cf. Matt 17:9-13; Luke 1:17; </a:t>
            </a:r>
            <a:r>
              <a:rPr lang="en-US" dirty="0" err="1" smtClean="0"/>
              <a:t>cff</a:t>
            </a:r>
            <a:r>
              <a:rPr lang="en-US" dirty="0" smtClean="0"/>
              <a:t>. John 1:19-26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2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1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65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823</Words>
  <Application>Microsoft Macintosh PowerPoint</Application>
  <PresentationFormat>Widescreen</PresentationFormat>
  <Paragraphs>102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Charter Roman</vt:lpstr>
      <vt:lpstr>Office Theme</vt:lpstr>
      <vt:lpstr>Malachi</vt:lpstr>
      <vt:lpstr>PowerPoint Presentation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Introductory Issues</vt:lpstr>
      <vt:lpstr>Background</vt:lpstr>
      <vt:lpstr>Text Outline</vt:lpstr>
      <vt:lpstr>Oracle 1: God’s Love for Israel (1:1-5)</vt:lpstr>
      <vt:lpstr>Oracle 2: Against Leadership (1:6-2:9) </vt:lpstr>
      <vt:lpstr>Oracle 2: Against Leadership (1:6-2:9) </vt:lpstr>
      <vt:lpstr>Oracle 3: Unlawful Marriage Practices (2:10-16)</vt:lpstr>
      <vt:lpstr>Oracle 3: Unlawful Marriage Practices (2:10-16)</vt:lpstr>
      <vt:lpstr>Oracle 4: The Coming of the Lord (2:17-3:6)</vt:lpstr>
      <vt:lpstr>Oracle 5: Blessed Obedience (3:7-12)</vt:lpstr>
      <vt:lpstr>Oracle 6: The Day of the Lord (3:13-4:3)</vt:lpstr>
      <vt:lpstr>Conclusion: The Coming of Elijah (4:4-6)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meeeeeeewith7es@gmail.com</dc:creator>
  <cp:lastModifiedBy>meeeeeeewith7es@gmail.com</cp:lastModifiedBy>
  <cp:revision>16</cp:revision>
  <dcterms:created xsi:type="dcterms:W3CDTF">2018-02-07T20:32:53Z</dcterms:created>
  <dcterms:modified xsi:type="dcterms:W3CDTF">2018-04-09T15:39:02Z</dcterms:modified>
</cp:coreProperties>
</file>