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702"/>
  </p:normalViewPr>
  <p:slideViewPr>
    <p:cSldViewPr snapToGrid="0" snapToObjects="1">
      <p:cViewPr varScale="1">
        <p:scale>
          <a:sx n="76" d="100"/>
          <a:sy n="76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1155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B13A-FEBE-A948-8511-E917AA1A1E44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845-3B25-634B-86DA-D9EDD3C9502E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B13A-FEBE-A948-8511-E917AA1A1E44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845-3B25-634B-86DA-D9EDD3C9502E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B13A-FEBE-A948-8511-E917AA1A1E44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845-3B25-634B-86DA-D9EDD3C9502E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B13A-FEBE-A948-8511-E917AA1A1E44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845-3B25-634B-86DA-D9EDD3C9502E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B13A-FEBE-A948-8511-E917AA1A1E44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845-3B25-634B-86DA-D9EDD3C9502E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B13A-FEBE-A948-8511-E917AA1A1E44}" type="datetimeFigureOut">
              <a:rPr lang="en-US" smtClean="0"/>
              <a:t>5/6/18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845-3B25-634B-86DA-D9EDD3C9502E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B13A-FEBE-A948-8511-E917AA1A1E44}" type="datetimeFigureOut">
              <a:rPr lang="en-US" smtClean="0"/>
              <a:t>5/6/18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845-3B25-634B-86DA-D9EDD3C9502E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B13A-FEBE-A948-8511-E917AA1A1E44}" type="datetimeFigureOut">
              <a:rPr lang="en-US" smtClean="0"/>
              <a:t>5/6/18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845-3B25-634B-86DA-D9EDD3C9502E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B13A-FEBE-A948-8511-E917AA1A1E44}" type="datetimeFigureOut">
              <a:rPr lang="en-US" smtClean="0"/>
              <a:t>5/6/18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845-3B25-634B-86DA-D9EDD3C9502E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B13A-FEBE-A948-8511-E917AA1A1E44}" type="datetimeFigureOut">
              <a:rPr lang="en-US" smtClean="0"/>
              <a:t>5/6/18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845-3B25-634B-86DA-D9EDD3C9502E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B13A-FEBE-A948-8511-E917AA1A1E44}" type="datetimeFigureOut">
              <a:rPr lang="en-US" smtClean="0"/>
              <a:t>5/6/18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845-3B25-634B-86DA-D9EDD3C9502E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solidFill>
            <a:schemeClr val="bg1">
              <a:lumMod val="95000"/>
              <a:alpha val="92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DB13A-FEBE-A948-8511-E917AA1A1E44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81845-3B25-634B-86DA-D9EDD3C95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9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kern="1200">
          <a:solidFill>
            <a:schemeClr val="bg1"/>
          </a:solidFill>
          <a:effectLst>
            <a:outerShdw dist="50800" dir="2700000" algn="tl" rotWithShape="0">
              <a:schemeClr val="tx1">
                <a:alpha val="97000"/>
              </a:schemeClr>
            </a:outerShdw>
          </a:effectLst>
          <a:latin typeface="Bookman Old Style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effectLst>
            <a:outerShdw blurRad="31750" dist="25400" dir="2700000" algn="tl" rotWithShape="0">
              <a:schemeClr val="tx1">
                <a:lumMod val="50000"/>
                <a:lumOff val="50000"/>
                <a:alpha val="88000"/>
              </a:schemeClr>
            </a:outerShdw>
          </a:effectLst>
          <a:latin typeface="Bookman Old Style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effectLst>
            <a:outerShdw blurRad="31750" dist="25400" dir="2700000" algn="tl" rotWithShape="0">
              <a:schemeClr val="tx1">
                <a:lumMod val="50000"/>
                <a:lumOff val="50000"/>
                <a:alpha val="88000"/>
              </a:schemeClr>
            </a:outerShdw>
          </a:effectLst>
          <a:latin typeface="Bookman Old Style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effectLst>
            <a:outerShdw blurRad="31750" dist="25400" dir="2700000" algn="tl" rotWithShape="0">
              <a:schemeClr val="tx1">
                <a:lumMod val="50000"/>
                <a:lumOff val="50000"/>
                <a:alpha val="88000"/>
              </a:schemeClr>
            </a:outerShdw>
          </a:effectLst>
          <a:latin typeface="Bookman Old Style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effectLst>
            <a:outerShdw blurRad="31750" dist="25400" dir="2700000" algn="tl" rotWithShape="0">
              <a:schemeClr val="tx1">
                <a:lumMod val="50000"/>
                <a:lumOff val="50000"/>
                <a:alpha val="88000"/>
              </a:schemeClr>
            </a:outerShdw>
          </a:effectLst>
          <a:latin typeface="Bookman Old Style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effectLst>
            <a:outerShdw blurRad="31750" dist="25400" dir="2700000" algn="tl" rotWithShape="0">
              <a:schemeClr val="tx1">
                <a:lumMod val="50000"/>
                <a:lumOff val="50000"/>
                <a:alpha val="88000"/>
              </a:schemeClr>
            </a:outerShdw>
          </a:effectLst>
          <a:latin typeface="Bookman Old Style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on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4333" y="3886200"/>
            <a:ext cx="5503333" cy="8382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iscussion Starter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509761" y="6112932"/>
            <a:ext cx="1937172" cy="74506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By Stephen </a:t>
            </a:r>
            <a:r>
              <a:rPr lang="en-US" sz="1400" dirty="0" err="1" smtClean="0">
                <a:solidFill>
                  <a:schemeClr val="bg1"/>
                </a:solidFill>
              </a:rPr>
              <a:t>Curto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For </a:t>
            </a:r>
            <a:r>
              <a:rPr lang="en-US" sz="1400" dirty="0" err="1" smtClean="0">
                <a:solidFill>
                  <a:schemeClr val="bg1"/>
                </a:solidFill>
              </a:rPr>
              <a:t>Homegroup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May 6, 2018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933" y="6112933"/>
            <a:ext cx="745067" cy="74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07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Culture?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757333" cy="4525963"/>
          </a:xfrm>
        </p:spPr>
        <p:txBody>
          <a:bodyPr/>
          <a:lstStyle/>
          <a:p>
            <a:r>
              <a:rPr lang="en-US" dirty="0"/>
              <a:t>“the arts and other manifestations of human intellectual achievement regarded collectively</a:t>
            </a:r>
            <a:r>
              <a:rPr lang="en-US" dirty="0" smtClean="0"/>
              <a:t>.”       </a:t>
            </a:r>
            <a:r>
              <a:rPr lang="en-US" sz="1600" dirty="0" smtClean="0"/>
              <a:t>- google dictionary </a:t>
            </a:r>
          </a:p>
          <a:p>
            <a:endParaRPr lang="en-US" sz="1600" dirty="0"/>
          </a:p>
          <a:p>
            <a:r>
              <a:rPr lang="en-US" dirty="0"/>
              <a:t>What is the relationship between values/beliefs and culture?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1400269"/>
            <a:ext cx="5027506" cy="492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0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 and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756400" cy="4525963"/>
          </a:xfrm>
        </p:spPr>
        <p:txBody>
          <a:bodyPr/>
          <a:lstStyle/>
          <a:p>
            <a:r>
              <a:rPr lang="en-US" dirty="0"/>
              <a:t>What is the relationship between race and culture? </a:t>
            </a:r>
            <a:endParaRPr lang="en-US" dirty="0" smtClean="0"/>
          </a:p>
          <a:p>
            <a:r>
              <a:rPr lang="en-US" dirty="0" smtClean="0"/>
              <a:t>Is there such a thing as “Black culture” “White culture” and “</a:t>
            </a:r>
            <a:r>
              <a:rPr lang="en-US" dirty="0"/>
              <a:t>A</a:t>
            </a:r>
            <a:r>
              <a:rPr lang="en-US" dirty="0" smtClean="0"/>
              <a:t>sian culture”? If so, what are these things as distinct from each other?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1600201"/>
            <a:ext cx="4504229" cy="4504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579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Culture Wars”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028267" cy="4525963"/>
          </a:xfrm>
        </p:spPr>
        <p:txBody>
          <a:bodyPr/>
          <a:lstStyle/>
          <a:p>
            <a:r>
              <a:rPr lang="en-US" dirty="0" smtClean="0"/>
              <a:t>What are the drivers of American culture?</a:t>
            </a:r>
          </a:p>
          <a:p>
            <a:r>
              <a:rPr lang="en-US" dirty="0" smtClean="0"/>
              <a:t>Are these the correct drivers?</a:t>
            </a:r>
          </a:p>
          <a:p>
            <a:r>
              <a:rPr lang="en-US" dirty="0" smtClean="0"/>
              <a:t>How do politics interact with culture?  </a:t>
            </a:r>
          </a:p>
          <a:p>
            <a:r>
              <a:rPr lang="en-US" dirty="0" smtClean="0"/>
              <a:t>Are some cultures better than others? If so, why?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321" y="1862665"/>
            <a:ext cx="5491411" cy="396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 and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230533" cy="4525963"/>
          </a:xfrm>
        </p:spPr>
        <p:txBody>
          <a:bodyPr/>
          <a:lstStyle/>
          <a:p>
            <a:r>
              <a:rPr lang="en-US" dirty="0" smtClean="0"/>
              <a:t>What is the relationship between the church (universal) and culture? </a:t>
            </a:r>
          </a:p>
          <a:p>
            <a:r>
              <a:rPr lang="en-US" dirty="0" smtClean="0"/>
              <a:t>How should the church (local) interact with and regard culture? </a:t>
            </a:r>
          </a:p>
          <a:p>
            <a:r>
              <a:rPr lang="en-US" dirty="0" smtClean="0"/>
              <a:t>To what extent does the original culture of Christianity determine our practice of it today?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66" y="1756833"/>
            <a:ext cx="6324631" cy="421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79659"/>
      </p:ext>
    </p:extLst>
  </p:cSld>
  <p:clrMapOvr>
    <a:masterClrMapping/>
  </p:clrMapOvr>
</p:sld>
</file>

<file path=ppt/theme/theme1.xml><?xml version="1.0" encoding="utf-8"?>
<a:theme xmlns:a="http://schemas.openxmlformats.org/drawingml/2006/main" name="Gov and Worl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Gov and World</Template>
  <TotalTime>11</TotalTime>
  <Words>171</Words>
  <Application>Microsoft Macintosh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Bookman Old Style</vt:lpstr>
      <vt:lpstr>Calibri</vt:lpstr>
      <vt:lpstr>Arial</vt:lpstr>
      <vt:lpstr>Gov and World</vt:lpstr>
      <vt:lpstr>Questions on Culture</vt:lpstr>
      <vt:lpstr>What is Culture?</vt:lpstr>
      <vt:lpstr>Race and Culture</vt:lpstr>
      <vt:lpstr>“The Culture Wars”</vt:lpstr>
      <vt:lpstr>Christianity and Culture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 on Culture</dc:title>
  <dc:creator>meeeeeeewith7es@gmail.com</dc:creator>
  <cp:lastModifiedBy>meeeeeeewith7es@gmail.com</cp:lastModifiedBy>
  <cp:revision>2</cp:revision>
  <dcterms:created xsi:type="dcterms:W3CDTF">2018-05-06T18:24:11Z</dcterms:created>
  <dcterms:modified xsi:type="dcterms:W3CDTF">2018-05-06T18:35:43Z</dcterms:modified>
</cp:coreProperties>
</file>