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0" r:id="rId7"/>
    <p:sldId id="268" r:id="rId8"/>
    <p:sldId id="269" r:id="rId9"/>
    <p:sldId id="267" r:id="rId10"/>
    <p:sldId id="266" r:id="rId11"/>
    <p:sldId id="262" r:id="rId12"/>
    <p:sldId id="263" r:id="rId13"/>
    <p:sldId id="264" r:id="rId14"/>
    <p:sldId id="270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06" autoAdjust="0"/>
    <p:restoredTop sz="94660"/>
  </p:normalViewPr>
  <p:slideViewPr>
    <p:cSldViewPr snapToGrid="0">
      <p:cViewPr varScale="1">
        <p:scale>
          <a:sx n="90" d="100"/>
          <a:sy n="90" d="100"/>
        </p:scale>
        <p:origin x="22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A2A6D-5167-7A49-82E1-1AB68B05E066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07261-E647-D74E-A9C1-A3F17DC7C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40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1300" y="1731486"/>
            <a:ext cx="6629400" cy="1544003"/>
          </a:xfr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37560" y="3731657"/>
            <a:ext cx="5516880" cy="1084262"/>
          </a:xfrm>
          <a:solidFill>
            <a:schemeClr val="accent2">
              <a:lumMod val="40000"/>
              <a:lumOff val="60000"/>
              <a:alpha val="60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9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8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8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72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3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3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48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5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3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69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8B496-B369-4D85-B82A-D2FE38258B84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1CDBB-E3A7-440D-9231-1B572F73C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3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Joshua 3-4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Crossing the Jordan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58387" y="6112932"/>
            <a:ext cx="1488545" cy="745067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By Stephen </a:t>
            </a:r>
            <a:r>
              <a:rPr lang="en-US" sz="1400" dirty="0" err="1" smtClean="0">
                <a:solidFill>
                  <a:schemeClr val="tx1"/>
                </a:solidFill>
              </a:rPr>
              <a:t>Curto</a:t>
            </a:r>
            <a:endParaRPr lang="en-US" sz="1400" dirty="0" smtClean="0">
              <a:solidFill>
                <a:schemeClr val="tx1"/>
              </a:solidFill>
            </a:endParaRPr>
          </a:p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For </a:t>
            </a:r>
            <a:r>
              <a:rPr lang="en-US" sz="1400" dirty="0" err="1" smtClean="0">
                <a:solidFill>
                  <a:schemeClr val="tx1"/>
                </a:solidFill>
              </a:rPr>
              <a:t>Homegroup</a:t>
            </a:r>
            <a:endParaRPr lang="en-US" sz="1400" dirty="0">
              <a:solidFill>
                <a:schemeClr val="tx1"/>
              </a:solidFill>
            </a:endParaRPr>
          </a:p>
          <a:p>
            <a:pPr algn="r"/>
            <a:r>
              <a:rPr lang="en-US" sz="1400" dirty="0" smtClean="0">
                <a:solidFill>
                  <a:schemeClr val="tx1"/>
                </a:solidFill>
              </a:rPr>
              <a:t>June </a:t>
            </a:r>
            <a:r>
              <a:rPr lang="en-US" sz="1400" dirty="0" smtClean="0">
                <a:solidFill>
                  <a:schemeClr val="tx1"/>
                </a:solidFill>
              </a:rPr>
              <a:t>24</a:t>
            </a:r>
            <a:r>
              <a:rPr lang="en-US" sz="1400" dirty="0" smtClean="0">
                <a:solidFill>
                  <a:schemeClr val="tx1"/>
                </a:solidFill>
              </a:rPr>
              <a:t>, </a:t>
            </a:r>
            <a:r>
              <a:rPr lang="en-US" sz="1400" dirty="0" smtClean="0">
                <a:solidFill>
                  <a:schemeClr val="tx1"/>
                </a:solidFill>
              </a:rPr>
              <a:t>2018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33" y="6112933"/>
            <a:ext cx="745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2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3:14-17 – The Crossing Begins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6850" cy="4351338"/>
          </a:xfrm>
        </p:spPr>
        <p:txBody>
          <a:bodyPr/>
          <a:lstStyle/>
          <a:p>
            <a:r>
              <a:rPr lang="en-US" dirty="0" smtClean="0"/>
              <a:t>“the waters which were coming from above, stood and rose up in one heap a great distance away at Adam</a:t>
            </a:r>
            <a:r>
              <a:rPr lang="is-IS" dirty="0" smtClean="0"/>
              <a:t>… and the priests... stood firm on dry ground in the middle of the jordan while all I</a:t>
            </a:r>
            <a:r>
              <a:rPr lang="en-US" dirty="0" smtClean="0"/>
              <a:t>s</a:t>
            </a:r>
            <a:r>
              <a:rPr lang="is-IS" dirty="0" smtClean="0"/>
              <a:t>rael Crossed on dry ground” (v16-17)</a:t>
            </a:r>
          </a:p>
          <a:p>
            <a:pPr lvl="1"/>
            <a:r>
              <a:rPr lang="is-IS" dirty="0" smtClean="0"/>
              <a:t>cf. Ex 14:21; 15:8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925" y="1346074"/>
            <a:ext cx="4933950" cy="551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4:1-7 – Joshua Instructing the </a:t>
            </a:r>
            <a:r>
              <a:rPr lang="en-US" dirty="0" smtClean="0"/>
              <a:t>Memorial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19700" cy="4351338"/>
          </a:xfrm>
        </p:spPr>
        <p:txBody>
          <a:bodyPr/>
          <a:lstStyle/>
          <a:p>
            <a:r>
              <a:rPr lang="en-US" dirty="0" smtClean="0"/>
              <a:t>“Take for yourselves twelve stones from here out of the middle of the Jordan” (v3)</a:t>
            </a:r>
          </a:p>
          <a:p>
            <a:r>
              <a:rPr lang="en-US" dirty="0" smtClean="0"/>
              <a:t>“Let this be a sign among you, so that when your children ask later” (v6)</a:t>
            </a:r>
          </a:p>
          <a:p>
            <a:r>
              <a:rPr lang="en-US" dirty="0" smtClean="0"/>
              <a:t>“So these stones shall become a memorial to the sons of Israel forever” (7)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1999456"/>
            <a:ext cx="6005513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4:8-18 – The Crossing </a:t>
            </a:r>
            <a:r>
              <a:rPr lang="en-US" dirty="0" smtClean="0"/>
              <a:t>Completed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“and the people hurried and crossed, and when all the people had finished crossing, the ark of the Lord and the priests crossed before the people” (v10-11)</a:t>
            </a:r>
          </a:p>
          <a:p>
            <a:r>
              <a:rPr lang="en-US" dirty="0" smtClean="0"/>
              <a:t>“about 40,000 equipped for war, crossed for battle before YHWH to the desert plains of Jericho.’ (v13)</a:t>
            </a:r>
          </a:p>
          <a:p>
            <a:r>
              <a:rPr lang="en-US" dirty="0" smtClean="0"/>
              <a:t>“On that day, YHWH exalted Joshua in the sight of all Israel so they revered him as they did Moses” (v14)</a:t>
            </a:r>
          </a:p>
          <a:p>
            <a:r>
              <a:rPr lang="en-US" dirty="0" smtClean="0"/>
              <a:t>“when the priests came up from the middle of the Jordan</a:t>
            </a:r>
            <a:r>
              <a:rPr lang="is-IS" dirty="0" smtClean="0"/>
              <a:t>… the waters of the Jordan returned to their place” (v18)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0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4:19-24 – The </a:t>
            </a:r>
            <a:r>
              <a:rPr lang="en-US" dirty="0" smtClean="0"/>
              <a:t>Memorial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“Those twelve stones which they had taken from the Jordan, Joshua set up at Gilgal” (v20)</a:t>
            </a:r>
          </a:p>
          <a:p>
            <a:pPr lvl="1"/>
            <a:r>
              <a:rPr lang="en-US" dirty="0" smtClean="0"/>
              <a:t>cf. Exodus 28:29</a:t>
            </a:r>
          </a:p>
          <a:p>
            <a:r>
              <a:rPr lang="en-US" dirty="0" smtClean="0"/>
              <a:t>“You shall inform your children, ’Israel Crossed this Jordan on dry ground.’” (v22)</a:t>
            </a:r>
          </a:p>
          <a:p>
            <a:r>
              <a:rPr lang="en-US" dirty="0" smtClean="0"/>
              <a:t>“That all the peoples of the earth may know that the hand of the YHWH is mighty, so that you may fear YHWH your God forever.” (v24)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Application/Contribution to the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91025" cy="4351338"/>
          </a:xfrm>
        </p:spPr>
        <p:txBody>
          <a:bodyPr/>
          <a:lstStyle/>
          <a:p>
            <a:r>
              <a:rPr lang="en-US" dirty="0" smtClean="0"/>
              <a:t>V4:23-24  - What are the applications of this event for the people of Israel?</a:t>
            </a:r>
          </a:p>
          <a:p>
            <a:r>
              <a:rPr lang="en-US" dirty="0" smtClean="0"/>
              <a:t>How does that contribute to the story?</a:t>
            </a:r>
          </a:p>
          <a:p>
            <a:r>
              <a:rPr lang="en-US" dirty="0" smtClean="0"/>
              <a:t>How does that translate to 21</a:t>
            </a:r>
            <a:r>
              <a:rPr lang="en-US" baseline="30000" dirty="0" smtClean="0"/>
              <a:t>st</a:t>
            </a:r>
            <a:r>
              <a:rPr lang="en-US" dirty="0" smtClean="0"/>
              <a:t> century Christians?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263" y="1825625"/>
            <a:ext cx="63856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Application/Contribution to the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91025" cy="4351338"/>
          </a:xfrm>
        </p:spPr>
        <p:txBody>
          <a:bodyPr/>
          <a:lstStyle/>
          <a:p>
            <a:r>
              <a:rPr lang="en-US" dirty="0" smtClean="0"/>
              <a:t>V4:23-24  - What are the applications of this event for the people of Israel?</a:t>
            </a:r>
          </a:p>
          <a:p>
            <a:r>
              <a:rPr lang="en-US" dirty="0" smtClean="0"/>
              <a:t>How does that contribute to the story?</a:t>
            </a:r>
          </a:p>
          <a:p>
            <a:r>
              <a:rPr lang="en-US" dirty="0" smtClean="0"/>
              <a:t>How does that translate to 21</a:t>
            </a:r>
            <a:r>
              <a:rPr lang="en-US" baseline="30000" dirty="0" smtClean="0"/>
              <a:t>st</a:t>
            </a:r>
            <a:r>
              <a:rPr lang="en-US" dirty="0" smtClean="0"/>
              <a:t> century Christians?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25" y="1656450"/>
            <a:ext cx="7034530" cy="46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1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Context (Gen 1-Joshua 2)</a:t>
            </a:r>
          </a:p>
          <a:p>
            <a:r>
              <a:rPr lang="en-US" dirty="0" smtClean="0"/>
              <a:t>3:1-13 – Joshua Instructing the Crossing</a:t>
            </a:r>
          </a:p>
          <a:p>
            <a:r>
              <a:rPr lang="en-US" dirty="0" smtClean="0"/>
              <a:t>3:14-17 – The Crossing Begins</a:t>
            </a:r>
          </a:p>
          <a:p>
            <a:r>
              <a:rPr lang="en-US" dirty="0" smtClean="0"/>
              <a:t>4:1-7 – Joshua Instructing the Memorial</a:t>
            </a:r>
          </a:p>
          <a:p>
            <a:r>
              <a:rPr lang="en-US" dirty="0" smtClean="0"/>
              <a:t>4:8-18 – The Crossing Completed</a:t>
            </a:r>
          </a:p>
          <a:p>
            <a:r>
              <a:rPr lang="en-US" dirty="0" smtClean="0"/>
              <a:t>4:19-24 – The Memorial</a:t>
            </a:r>
          </a:p>
          <a:p>
            <a:r>
              <a:rPr lang="en-US" dirty="0" smtClean="0"/>
              <a:t>Application/Contribution to the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9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(Gen 1-Joshua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34175" cy="4351338"/>
          </a:xfrm>
        </p:spPr>
        <p:txBody>
          <a:bodyPr/>
          <a:lstStyle/>
          <a:p>
            <a:r>
              <a:rPr lang="en-US" dirty="0"/>
              <a:t>Creation, Noah, Abraham-Jacob, Joseph, Family&gt; </a:t>
            </a:r>
            <a:r>
              <a:rPr lang="en-US" dirty="0" smtClean="0"/>
              <a:t>Egypt, Exodus, Law, Golden Calf, 12 Spies, 40 Years Wandering, Moses Dies, Joshua Takes Over </a:t>
            </a:r>
          </a:p>
          <a:p>
            <a:r>
              <a:rPr lang="en-US" dirty="0" smtClean="0"/>
              <a:t> Joshua 1: Joshua assumes Control under God’s encouragement</a:t>
            </a:r>
          </a:p>
          <a:p>
            <a:r>
              <a:rPr lang="en-US" dirty="0" smtClean="0"/>
              <a:t>Joshua 2: Joshua sends two spies to Jericho, and Rahab Saves them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5" y="1825625"/>
            <a:ext cx="3810061" cy="3669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1111" r="2083" b="25556"/>
          <a:stretch/>
        </p:blipFill>
        <p:spPr>
          <a:xfrm>
            <a:off x="838200" y="5425440"/>
            <a:ext cx="10515600" cy="14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4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3:1-13 – Joshua Instructing the </a:t>
            </a:r>
            <a:r>
              <a:rPr lang="en-US" dirty="0" smtClean="0"/>
              <a:t>Crossing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“all the sons of Israel set out from </a:t>
            </a:r>
            <a:r>
              <a:rPr lang="en-US" dirty="0" err="1" smtClean="0"/>
              <a:t>Shittim</a:t>
            </a:r>
            <a:r>
              <a:rPr lang="en-US" dirty="0" smtClean="0"/>
              <a:t> and came to the Jordan” (v1)</a:t>
            </a:r>
          </a:p>
          <a:p>
            <a:r>
              <a:rPr lang="en-US" dirty="0" smtClean="0"/>
              <a:t>“after 3 days the officers went through the camp” (v2)</a:t>
            </a:r>
          </a:p>
          <a:p>
            <a:r>
              <a:rPr lang="en-US" dirty="0" smtClean="0"/>
              <a:t>What was the officers’ instruction to the people? (v3-4)</a:t>
            </a:r>
          </a:p>
          <a:p>
            <a:r>
              <a:rPr lang="en-US" dirty="0" smtClean="0"/>
              <a:t>What was Joshua’s Instruction? (v5)</a:t>
            </a:r>
          </a:p>
          <a:p>
            <a:r>
              <a:rPr lang="en-US" dirty="0" smtClean="0"/>
              <a:t>“This day I will begin to exalt you in the sight of all Israel” (v7)</a:t>
            </a:r>
          </a:p>
          <a:p>
            <a:r>
              <a:rPr lang="en-US" dirty="0" smtClean="0"/>
              <a:t>“Just as I have been with Moses, I will be with you” (v7)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60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3:1-13 – Joshua Instructing the </a:t>
            </a:r>
            <a:r>
              <a:rPr lang="en-US" dirty="0" smtClean="0"/>
              <a:t>Crossing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96653" cy="4351338"/>
          </a:xfrm>
        </p:spPr>
        <p:txBody>
          <a:bodyPr/>
          <a:lstStyle/>
          <a:p>
            <a:r>
              <a:rPr lang="en-US" dirty="0" smtClean="0"/>
              <a:t>“when you come to the edge of the waters of </a:t>
            </a:r>
            <a:r>
              <a:rPr lang="en-US" smtClean="0"/>
              <a:t>the </a:t>
            </a:r>
            <a:r>
              <a:rPr lang="en-US" dirty="0" err="1"/>
              <a:t>J</a:t>
            </a:r>
            <a:r>
              <a:rPr lang="en-US" smtClean="0"/>
              <a:t>ordan</a:t>
            </a:r>
            <a:r>
              <a:rPr lang="en-US" dirty="0" smtClean="0"/>
              <a:t>, you shall stand in the Jordan” (v8)</a:t>
            </a:r>
          </a:p>
          <a:p>
            <a:r>
              <a:rPr lang="en-US" dirty="0" smtClean="0"/>
              <a:t>“take for yourselves twelve men from the tribes, one man from each tribe” (v12) </a:t>
            </a:r>
          </a:p>
          <a:p>
            <a:r>
              <a:rPr lang="en-US" dirty="0" smtClean="0"/>
              <a:t>“when the soles of the feet of the priests who carry the ark</a:t>
            </a:r>
            <a:r>
              <a:rPr lang="is-IS" dirty="0" smtClean="0"/>
              <a:t>… rest in the waters.. the waters will... stand up in one heap” (v13)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104"/>
          <a:stretch/>
        </p:blipFill>
        <p:spPr>
          <a:xfrm>
            <a:off x="6334853" y="1825625"/>
            <a:ext cx="58571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3:14-17 – The Crossing Begins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6850" cy="4351338"/>
          </a:xfrm>
        </p:spPr>
        <p:txBody>
          <a:bodyPr/>
          <a:lstStyle/>
          <a:p>
            <a:r>
              <a:rPr lang="en-US" dirty="0" smtClean="0"/>
              <a:t>“the waters which were coming from above, stood and rose up in one heap a great distance away at Adam</a:t>
            </a:r>
            <a:r>
              <a:rPr lang="is-IS" dirty="0" smtClean="0"/>
              <a:t>… and </a:t>
            </a:r>
            <a:r>
              <a:rPr lang="is-IS" dirty="0"/>
              <a:t>t</a:t>
            </a:r>
            <a:r>
              <a:rPr lang="is-IS" dirty="0" smtClean="0"/>
              <a:t>he priests... stood firm on dry ground in the middle of the jordan while all I</a:t>
            </a:r>
            <a:r>
              <a:rPr lang="en-US" dirty="0" smtClean="0"/>
              <a:t>s</a:t>
            </a:r>
            <a:r>
              <a:rPr lang="is-IS" dirty="0" smtClean="0"/>
              <a:t>rael Crossed on dry ground” (v16-17)</a:t>
            </a:r>
          </a:p>
          <a:p>
            <a:pPr lvl="1"/>
            <a:r>
              <a:rPr lang="is-IS" dirty="0" smtClean="0"/>
              <a:t>cf. Ex 14:21; 15:8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0" y="1825625"/>
            <a:ext cx="64428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3:14-17 – The Crossing Begins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6850" cy="4351338"/>
          </a:xfrm>
        </p:spPr>
        <p:txBody>
          <a:bodyPr/>
          <a:lstStyle/>
          <a:p>
            <a:r>
              <a:rPr lang="en-US" dirty="0" smtClean="0"/>
              <a:t>“the waters which were coming from above, stood and rose up in one heap a great distance away at Adam</a:t>
            </a:r>
            <a:r>
              <a:rPr lang="is-IS" dirty="0" smtClean="0"/>
              <a:t>… and the priests... stood firm on dry ground in the middle of the jordan while all I</a:t>
            </a:r>
            <a:r>
              <a:rPr lang="en-US" dirty="0" smtClean="0"/>
              <a:t>s</a:t>
            </a:r>
            <a:r>
              <a:rPr lang="is-IS" dirty="0" smtClean="0"/>
              <a:t>rael Crossed on dry ground” (v16-17)</a:t>
            </a:r>
          </a:p>
          <a:p>
            <a:pPr lvl="1"/>
            <a:r>
              <a:rPr lang="is-IS" dirty="0" smtClean="0"/>
              <a:t>cf. Ex 14:21; 15:8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75" y="0"/>
            <a:ext cx="4846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3:14-17 – The Crossing Begins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6850" cy="4351338"/>
          </a:xfrm>
        </p:spPr>
        <p:txBody>
          <a:bodyPr/>
          <a:lstStyle/>
          <a:p>
            <a:r>
              <a:rPr lang="en-US" dirty="0" smtClean="0"/>
              <a:t>“the waters which were coming from above, stood and rose up in one heap a great distance away at Adam</a:t>
            </a:r>
            <a:r>
              <a:rPr lang="is-IS" dirty="0" smtClean="0"/>
              <a:t>… and hte priests... stood firm on dry ground in the middle of the jordan while all I</a:t>
            </a:r>
            <a:r>
              <a:rPr lang="en-US" dirty="0" smtClean="0"/>
              <a:t>s</a:t>
            </a:r>
            <a:r>
              <a:rPr lang="is-IS" dirty="0" smtClean="0"/>
              <a:t>rael Crossed on dry ground” (v16-17)</a:t>
            </a:r>
          </a:p>
          <a:p>
            <a:pPr lvl="1"/>
            <a:r>
              <a:rPr lang="is-IS" dirty="0" smtClean="0"/>
              <a:t>cf. Ex 14:21; 15:8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158" t="29108" r="29203" b="33668"/>
          <a:stretch/>
        </p:blipFill>
        <p:spPr>
          <a:xfrm>
            <a:off x="438150" y="-5923042"/>
            <a:ext cx="11315700" cy="127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3:14-17 – The Crossing Begins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76850" cy="4351338"/>
          </a:xfrm>
        </p:spPr>
        <p:txBody>
          <a:bodyPr/>
          <a:lstStyle/>
          <a:p>
            <a:r>
              <a:rPr lang="en-US" dirty="0" smtClean="0"/>
              <a:t>“the waters which were coming from above, stood and rose up in one heap a great distance away at Adam</a:t>
            </a:r>
            <a:r>
              <a:rPr lang="is-IS" dirty="0" smtClean="0"/>
              <a:t>… and the priests... stood firm on dry ground in the middle of the jordan while all I</a:t>
            </a:r>
            <a:r>
              <a:rPr lang="en-US" dirty="0" smtClean="0"/>
              <a:t>s</a:t>
            </a:r>
            <a:r>
              <a:rPr lang="is-IS" dirty="0" smtClean="0"/>
              <a:t>rael Crossed on dry ground” (v16-17)</a:t>
            </a:r>
          </a:p>
          <a:p>
            <a:pPr lvl="1"/>
            <a:r>
              <a:rPr lang="is-IS" dirty="0" smtClean="0"/>
              <a:t>cf. Ex 14:21; 15:8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466" y="1825626"/>
            <a:ext cx="58801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2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</TotalTime>
  <Words>928</Words>
  <Application>Microsoft Macintosh PowerPoint</Application>
  <PresentationFormat>Widescreen</PresentationFormat>
  <Paragraphs>65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Joshua 3-4</vt:lpstr>
      <vt:lpstr>Outline</vt:lpstr>
      <vt:lpstr>Context (Gen 1-Joshua 2)</vt:lpstr>
      <vt:lpstr>3:1-13 – Joshua Instructing the Crossing</vt:lpstr>
      <vt:lpstr>3:1-13 – Joshua Instructing the Crossing</vt:lpstr>
      <vt:lpstr>3:14-17 – The Crossing Begins </vt:lpstr>
      <vt:lpstr>3:14-17 – The Crossing Begins </vt:lpstr>
      <vt:lpstr>3:14-17 – The Crossing Begins </vt:lpstr>
      <vt:lpstr>3:14-17 – The Crossing Begins </vt:lpstr>
      <vt:lpstr>3:14-17 – The Crossing Begins </vt:lpstr>
      <vt:lpstr>4:1-7 – Joshua Instructing the Memorial</vt:lpstr>
      <vt:lpstr>4:8-18 – The Crossing Completed</vt:lpstr>
      <vt:lpstr>4:19-24 – The Memorial</vt:lpstr>
      <vt:lpstr>Application/Contribution to the Story</vt:lpstr>
      <vt:lpstr>Application/Contribution to the Story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Joshua 3-4</dc:title>
  <dc:creator>Stephen Curto</dc:creator>
  <cp:lastModifiedBy>meeeeeeewith7es@gmail.com</cp:lastModifiedBy>
  <cp:revision>15</cp:revision>
  <dcterms:created xsi:type="dcterms:W3CDTF">2018-06-14T16:22:13Z</dcterms:created>
  <dcterms:modified xsi:type="dcterms:W3CDTF">2018-06-26T14:44:23Z</dcterms:modified>
</cp:coreProperties>
</file>