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6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5749"/>
    <a:srgbClr val="A396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702"/>
  </p:normalViewPr>
  <p:slideViewPr>
    <p:cSldViewPr snapToGrid="0" snapToObjects="1">
      <p:cViewPr>
        <p:scale>
          <a:sx n="100" d="100"/>
          <a:sy n="100" d="100"/>
        </p:scale>
        <p:origin x="464" y="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0B7E2C-8182-B24C-B972-9C2B283F82E4}" type="datetimeFigureOut">
              <a:rPr lang="en-US" smtClean="0"/>
              <a:t>6/10/18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0D8018-03F4-1E4C-88E3-FC99640E4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224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A103B-F706-ED42-8F28-5145C7354321}" type="datetimeFigureOut">
              <a:rPr lang="en-US" smtClean="0"/>
              <a:t>6/10/18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2FB48-86F5-A649-A76E-4422C4A74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02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A103B-F706-ED42-8F28-5145C7354321}" type="datetimeFigureOut">
              <a:rPr lang="en-US" smtClean="0"/>
              <a:t>6/10/18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2FB48-86F5-A649-A76E-4422C4A74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027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A103B-F706-ED42-8F28-5145C7354321}" type="datetimeFigureOut">
              <a:rPr lang="en-US" smtClean="0"/>
              <a:t>6/10/18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2FB48-86F5-A649-A76E-4422C4A74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86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A103B-F706-ED42-8F28-5145C7354321}" type="datetimeFigureOut">
              <a:rPr lang="en-US" smtClean="0"/>
              <a:t>6/10/18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2FB48-86F5-A649-A76E-4422C4A74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742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A103B-F706-ED42-8F28-5145C7354321}" type="datetimeFigureOut">
              <a:rPr lang="en-US" smtClean="0"/>
              <a:t>6/10/18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2FB48-86F5-A649-A76E-4422C4A74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970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A103B-F706-ED42-8F28-5145C7354321}" type="datetimeFigureOut">
              <a:rPr lang="en-US" smtClean="0"/>
              <a:t>6/10/18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2FB48-86F5-A649-A76E-4422C4A74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065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A103B-F706-ED42-8F28-5145C7354321}" type="datetimeFigureOut">
              <a:rPr lang="en-US" smtClean="0"/>
              <a:t>6/10/18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2FB48-86F5-A649-A76E-4422C4A74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156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A103B-F706-ED42-8F28-5145C7354321}" type="datetimeFigureOut">
              <a:rPr lang="en-US" smtClean="0"/>
              <a:t>6/10/18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2FB48-86F5-A649-A76E-4422C4A74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750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A103B-F706-ED42-8F28-5145C7354321}" type="datetimeFigureOut">
              <a:rPr lang="en-US" smtClean="0"/>
              <a:t>6/10/18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2FB48-86F5-A649-A76E-4422C4A74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3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A103B-F706-ED42-8F28-5145C7354321}" type="datetimeFigureOut">
              <a:rPr lang="en-US" smtClean="0"/>
              <a:t>6/10/18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2FB48-86F5-A649-A76E-4422C4A74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402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A103B-F706-ED42-8F28-5145C7354321}" type="datetimeFigureOut">
              <a:rPr lang="en-US" smtClean="0"/>
              <a:t>6/10/18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2FB48-86F5-A649-A76E-4422C4A74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14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9000" contrast="58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5F5749">
              <a:alpha val="32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5F5749">
              <a:alpha val="48000"/>
            </a:srgb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A103B-F706-ED42-8F28-5145C7354321}" type="datetimeFigureOut">
              <a:rPr lang="en-US" smtClean="0"/>
              <a:t>6/10/18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2FB48-86F5-A649-A76E-4422C4A74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565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chemeClr val="bg1"/>
          </a:solidFill>
          <a:effectLst>
            <a:outerShdw dist="63500" dir="2700000" algn="tl" rotWithShape="0">
              <a:prstClr val="black"/>
            </a:outerShdw>
          </a:effectLst>
          <a:latin typeface="Bodoni 72 Smallcaps Book" charset="0"/>
          <a:ea typeface="Bodoni 72 Smallcaps Book" charset="0"/>
          <a:cs typeface="Bodoni 72 Smallcaps Boo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200" kern="1200">
          <a:solidFill>
            <a:schemeClr val="bg1"/>
          </a:solidFill>
          <a:effectLst>
            <a:outerShdw blurRad="25400" dist="63500" dir="2700000" algn="tl" rotWithShape="0">
              <a:prstClr val="black"/>
            </a:outerShdw>
          </a:effectLst>
          <a:latin typeface="Book Antiqua" charset="0"/>
          <a:ea typeface="Book Antiqua" charset="0"/>
          <a:cs typeface="Book Antiqu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3200" kern="1200">
          <a:solidFill>
            <a:schemeClr val="bg1"/>
          </a:solidFill>
          <a:effectLst>
            <a:outerShdw blurRad="25400" dist="63500" dir="2700000" algn="tl" rotWithShape="0">
              <a:prstClr val="black"/>
            </a:outerShdw>
          </a:effectLst>
          <a:latin typeface="Book Antiqua" charset="0"/>
          <a:ea typeface="Book Antiqua" charset="0"/>
          <a:cs typeface="Book Antiqu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800" kern="1200">
          <a:solidFill>
            <a:schemeClr val="bg1"/>
          </a:solidFill>
          <a:effectLst>
            <a:outerShdw blurRad="25400" dist="63500" dir="2700000" algn="tl" rotWithShape="0">
              <a:prstClr val="black"/>
            </a:outerShdw>
          </a:effectLst>
          <a:latin typeface="Book Antiqua" charset="0"/>
          <a:ea typeface="Book Antiqua" charset="0"/>
          <a:cs typeface="Book Antiqu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800" kern="1200">
          <a:solidFill>
            <a:schemeClr val="bg1"/>
          </a:solidFill>
          <a:effectLst>
            <a:outerShdw blurRad="25400" dist="63500" dir="2700000" algn="tl" rotWithShape="0">
              <a:prstClr val="black"/>
            </a:outerShdw>
          </a:effectLst>
          <a:latin typeface="Book Antiqua" charset="0"/>
          <a:ea typeface="Book Antiqua" charset="0"/>
          <a:cs typeface="Book Antiqu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800" kern="1200">
          <a:solidFill>
            <a:schemeClr val="bg1"/>
          </a:solidFill>
          <a:effectLst>
            <a:outerShdw blurRad="25400" dist="63500" dir="2700000" algn="tl" rotWithShape="0">
              <a:prstClr val="black"/>
            </a:outerShdw>
          </a:effectLst>
          <a:latin typeface="Book Antiqua" charset="0"/>
          <a:ea typeface="Book Antiqua" charset="0"/>
          <a:cs typeface="Book Antiqu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17900" y="2095499"/>
            <a:ext cx="5156200" cy="1262063"/>
          </a:xfrm>
        </p:spPr>
        <p:txBody>
          <a:bodyPr anchor="ctr"/>
          <a:lstStyle/>
          <a:p>
            <a:r>
              <a:rPr lang="en-US" dirty="0" smtClean="0"/>
              <a:t>Exodus 2:1-10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68825" y="3357562"/>
            <a:ext cx="3054350" cy="677862"/>
          </a:xfrm>
        </p:spPr>
        <p:txBody>
          <a:bodyPr anchor="ctr">
            <a:normAutofit/>
          </a:bodyPr>
          <a:lstStyle/>
          <a:p>
            <a:r>
              <a:rPr lang="en-US" dirty="0" smtClean="0"/>
              <a:t>Moses. The seed?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509761" y="6112932"/>
            <a:ext cx="1937172" cy="74506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By Stephen </a:t>
            </a:r>
            <a:r>
              <a:rPr lang="en-US" sz="1400" dirty="0" err="1" smtClean="0">
                <a:solidFill>
                  <a:schemeClr val="bg1"/>
                </a:solidFill>
              </a:rPr>
              <a:t>Curto</a:t>
            </a:r>
            <a:endParaRPr lang="en-US" sz="1400" dirty="0" smtClean="0">
              <a:solidFill>
                <a:schemeClr val="bg1"/>
              </a:solidFill>
            </a:endParaRPr>
          </a:p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For </a:t>
            </a:r>
            <a:r>
              <a:rPr lang="en-US" sz="1400" dirty="0" err="1" smtClean="0">
                <a:solidFill>
                  <a:schemeClr val="bg1"/>
                </a:solidFill>
              </a:rPr>
              <a:t>Homegroup</a:t>
            </a:r>
            <a:endParaRPr lang="en-US" sz="1400" dirty="0">
              <a:solidFill>
                <a:schemeClr val="bg1"/>
              </a:solidFill>
            </a:endParaRPr>
          </a:p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June 10, </a:t>
            </a:r>
            <a:r>
              <a:rPr lang="en-US" sz="1400" dirty="0" smtClean="0">
                <a:solidFill>
                  <a:schemeClr val="bg1"/>
                </a:solidFill>
              </a:rPr>
              <a:t>2018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5" name="Picture 4" descr="logo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6933" y="6112933"/>
            <a:ext cx="745067" cy="74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592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v7-10: Moses’s Mothers </a:t>
            </a:r>
            <a:r>
              <a:rPr lang="en-US" dirty="0" smtClean="0"/>
              <a:t>Mothering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lvl="1">
              <a:spcBef>
                <a:spcPts val="1000"/>
              </a:spcBef>
            </a:pPr>
            <a:r>
              <a:rPr lang="is-IS" dirty="0" smtClean="0"/>
              <a:t>“And she brough him to Pharaoh’s daughter and he became her son, and she named him </a:t>
            </a:r>
            <a:r>
              <a:rPr lang="is-IS" i="1" dirty="0" smtClean="0"/>
              <a:t>Moshe</a:t>
            </a:r>
            <a:r>
              <a:rPr lang="is-IS" dirty="0" smtClean="0"/>
              <a:t> “because from the water I </a:t>
            </a:r>
            <a:r>
              <a:rPr lang="is-IS" i="1" dirty="0" smtClean="0"/>
              <a:t>masha</a:t>
            </a:r>
            <a:r>
              <a:rPr lang="is-IS" dirty="0" smtClean="0"/>
              <a:t>-ed him.”</a:t>
            </a:r>
          </a:p>
          <a:p>
            <a:pPr marL="685800" lvl="2">
              <a:spcBef>
                <a:spcPts val="1000"/>
              </a:spcBef>
            </a:pPr>
            <a:r>
              <a:rPr lang="is-IS" dirty="0" smtClean="0"/>
              <a:t>What is the significance of Pharaoh’s daughter’s naming of Moses? </a:t>
            </a:r>
          </a:p>
          <a:p>
            <a:pPr marL="228600" lvl="1">
              <a:spcBef>
                <a:spcPts val="1000"/>
              </a:spcBef>
            </a:pPr>
            <a:r>
              <a:rPr lang="is-IS" dirty="0" smtClean="0"/>
              <a:t>Trace </a:t>
            </a:r>
            <a:r>
              <a:rPr lang="is-IS" dirty="0"/>
              <a:t>the basic salvation arch through this vignette.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23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610100" cy="4351338"/>
          </a:xfrm>
        </p:spPr>
        <p:txBody>
          <a:bodyPr/>
          <a:lstStyle/>
          <a:p>
            <a:r>
              <a:rPr lang="en-US" dirty="0" smtClean="0"/>
              <a:t>Why is this little story here?</a:t>
            </a:r>
          </a:p>
          <a:p>
            <a:r>
              <a:rPr lang="en-US" dirty="0" smtClean="0"/>
              <a:t>How does it connect what came before, with what comes after?</a:t>
            </a:r>
          </a:p>
          <a:p>
            <a:r>
              <a:rPr lang="en-US" dirty="0" smtClean="0"/>
              <a:t>Are there any gospel truths apparent here?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1850" y="981473"/>
            <a:ext cx="3213100" cy="2527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300" y="810064"/>
            <a:ext cx="3070506" cy="2425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1500" y="3193257"/>
            <a:ext cx="2867306" cy="3124588"/>
          </a:xfrm>
          <a:prstGeom prst="rect">
            <a:avLst/>
          </a:prstGeom>
        </p:spPr>
      </p:pic>
      <p:pic>
        <p:nvPicPr>
          <p:cNvPr id="1026" name="Picture 2" descr="https://estudos.gospelmais.com.br/files/2016/07/Jesusnewrobem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850" y="3519886"/>
            <a:ext cx="3416299" cy="2276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33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Context (Gen 1-Ex 1:22)</a:t>
            </a:r>
          </a:p>
          <a:p>
            <a:r>
              <a:rPr lang="en-US" dirty="0" smtClean="0"/>
              <a:t>v1-2 : Setting the Stage</a:t>
            </a:r>
          </a:p>
          <a:p>
            <a:r>
              <a:rPr lang="en-US" dirty="0" smtClean="0"/>
              <a:t>v3-4: Actions of the Family</a:t>
            </a:r>
          </a:p>
          <a:p>
            <a:r>
              <a:rPr lang="en-US" dirty="0" smtClean="0"/>
              <a:t>v5-6: Actions of Pharaoh's Daughter</a:t>
            </a:r>
          </a:p>
          <a:p>
            <a:r>
              <a:rPr lang="en-US" dirty="0" smtClean="0"/>
              <a:t>v7-10: Moses’s Mothers Mothering</a:t>
            </a:r>
          </a:p>
          <a:p>
            <a:r>
              <a:rPr lang="en-US" dirty="0" smtClean="0"/>
              <a:t>Application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09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Context (Gen 1-Ex 1:22</a:t>
            </a:r>
            <a:r>
              <a:rPr lang="en-US" smtClean="0"/>
              <a:t>)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Creation, Noah, Abraham-Jacob, Joseph, Family&gt; Egypt</a:t>
            </a:r>
          </a:p>
          <a:p>
            <a:r>
              <a:rPr lang="en-US" dirty="0" smtClean="0"/>
              <a:t>Ex 1: </a:t>
            </a:r>
          </a:p>
          <a:p>
            <a:pPr lvl="1"/>
            <a:r>
              <a:rPr lang="en-US" dirty="0" smtClean="0"/>
              <a:t>v11 “They </a:t>
            </a:r>
            <a:r>
              <a:rPr lang="en-US" smtClean="0"/>
              <a:t>appointed task </a:t>
            </a:r>
            <a:r>
              <a:rPr lang="en-US" dirty="0" smtClean="0"/>
              <a:t>masters over them to afflict them with slavery”</a:t>
            </a:r>
          </a:p>
          <a:p>
            <a:pPr lvl="1"/>
            <a:r>
              <a:rPr lang="en-US" dirty="0" smtClean="0"/>
              <a:t>v12 “the more they afflicted them, the more they multiplied</a:t>
            </a:r>
            <a:r>
              <a:rPr lang="is-IS" dirty="0" smtClean="0"/>
              <a:t>…” </a:t>
            </a:r>
          </a:p>
          <a:p>
            <a:pPr lvl="1"/>
            <a:r>
              <a:rPr lang="is-IS" dirty="0" smtClean="0"/>
              <a:t>Midwives who lie to Pharaoh to save Hebrew babies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t="51111" r="2083" b="25556"/>
          <a:stretch/>
        </p:blipFill>
        <p:spPr>
          <a:xfrm>
            <a:off x="838200" y="5425440"/>
            <a:ext cx="10515600" cy="143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62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Context (Gen 1-Ex 1:22</a:t>
            </a:r>
            <a:r>
              <a:rPr lang="en-US" smtClean="0"/>
              <a:t>)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829300" cy="4351338"/>
          </a:xfrm>
        </p:spPr>
        <p:txBody>
          <a:bodyPr/>
          <a:lstStyle/>
          <a:p>
            <a:r>
              <a:rPr lang="en-US" dirty="0" smtClean="0"/>
              <a:t>Ex 1: </a:t>
            </a:r>
          </a:p>
          <a:p>
            <a:pPr lvl="1"/>
            <a:r>
              <a:rPr lang="en-US" dirty="0" smtClean="0"/>
              <a:t>v22 “The Pharaoh commanded all his people saying, “every son who is born you are to throw into the </a:t>
            </a:r>
            <a:r>
              <a:rPr lang="en-US" dirty="0"/>
              <a:t>N</a:t>
            </a:r>
            <a:r>
              <a:rPr lang="en-US" dirty="0" smtClean="0"/>
              <a:t>ile, and every daughter you are to keep alive.”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t="51111" r="2083" b="25556"/>
          <a:stretch/>
        </p:blipFill>
        <p:spPr>
          <a:xfrm>
            <a:off x="838200" y="5425440"/>
            <a:ext cx="10515600" cy="14325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652" y="1475740"/>
            <a:ext cx="4897996" cy="3949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40086" y="1167963"/>
            <a:ext cx="47195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charset="0"/>
              </a:rPr>
              <a:t>from the Golden </a:t>
            </a:r>
            <a:r>
              <a:rPr lang="en-US" sz="1400" dirty="0" err="1">
                <a:solidFill>
                  <a:schemeClr val="bg1"/>
                </a:solidFill>
                <a:latin typeface="Arial" charset="0"/>
              </a:rPr>
              <a:t>Haggadah</a:t>
            </a:r>
            <a:r>
              <a:rPr lang="en-US" sz="1400" dirty="0">
                <a:solidFill>
                  <a:schemeClr val="bg1"/>
                </a:solidFill>
                <a:latin typeface="Arial" charset="0"/>
              </a:rPr>
              <a:t>, Catalonia, early 14th century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84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v1-2 : Setting the </a:t>
            </a:r>
            <a:r>
              <a:rPr lang="en-US" dirty="0" smtClean="0"/>
              <a:t>Stage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“a man from the house of Levi, married a daughter of Levi” (v1)</a:t>
            </a:r>
          </a:p>
          <a:p>
            <a:pPr lvl="1"/>
            <a:r>
              <a:rPr lang="en-US" dirty="0" smtClean="0"/>
              <a:t>cf. Gen 49:5-8</a:t>
            </a:r>
          </a:p>
          <a:p>
            <a:pPr lvl="2"/>
            <a:r>
              <a:rPr lang="en-US" dirty="0" smtClean="0"/>
              <a:t>”Swords are implements of violence”</a:t>
            </a:r>
          </a:p>
          <a:p>
            <a:pPr lvl="2"/>
            <a:r>
              <a:rPr lang="en-US" dirty="0" smtClean="0"/>
              <a:t>“Let my glory not be united with their assembly”</a:t>
            </a:r>
          </a:p>
          <a:p>
            <a:pPr lvl="2"/>
            <a:r>
              <a:rPr lang="en-US" dirty="0" smtClean="0"/>
              <a:t>“I will disperse them in Jacob, and scatter them in Israel”</a:t>
            </a:r>
          </a:p>
          <a:p>
            <a:pPr lvl="1"/>
            <a:r>
              <a:rPr lang="en-US" dirty="0" smtClean="0"/>
              <a:t>What are we expecting from Levi?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3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v1-2 : Setting the </a:t>
            </a:r>
            <a:r>
              <a:rPr lang="en-US" dirty="0" smtClean="0"/>
              <a:t>Stage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“The woman conceived and bore a son” (v2)</a:t>
            </a:r>
          </a:p>
          <a:p>
            <a:pPr lvl="1"/>
            <a:r>
              <a:rPr lang="en-US" dirty="0" smtClean="0"/>
              <a:t>cf. Gen </a:t>
            </a:r>
            <a:r>
              <a:rPr lang="en-US" u="sng" dirty="0" smtClean="0"/>
              <a:t>3:16</a:t>
            </a:r>
            <a:r>
              <a:rPr lang="en-US" dirty="0" smtClean="0"/>
              <a:t>, </a:t>
            </a:r>
            <a:r>
              <a:rPr lang="en-US" u="sng" dirty="0" smtClean="0"/>
              <a:t>4:1</a:t>
            </a:r>
            <a:r>
              <a:rPr lang="en-US" dirty="0" smtClean="0"/>
              <a:t>, 17; 16:4; 19:36; 21:2; 25:21; </a:t>
            </a:r>
            <a:r>
              <a:rPr lang="en-US" u="sng" dirty="0" err="1" smtClean="0"/>
              <a:t>ch.</a:t>
            </a:r>
            <a:r>
              <a:rPr lang="en-US" u="sng" dirty="0" smtClean="0"/>
              <a:t> 29-30</a:t>
            </a:r>
            <a:r>
              <a:rPr lang="en-US" dirty="0" smtClean="0"/>
              <a:t>; 38:3, 4, 18, 49:26</a:t>
            </a:r>
          </a:p>
          <a:p>
            <a:pPr lvl="1"/>
            <a:r>
              <a:rPr lang="en-US" dirty="0" smtClean="0"/>
              <a:t>What are we tracking in this story?</a:t>
            </a:r>
          </a:p>
          <a:p>
            <a:r>
              <a:rPr lang="en-US" dirty="0"/>
              <a:t>“When she saw that he was </a:t>
            </a:r>
            <a:r>
              <a:rPr lang="en-US" i="1" dirty="0"/>
              <a:t>tov</a:t>
            </a:r>
            <a:r>
              <a:rPr lang="en-US" dirty="0"/>
              <a:t>” (</a:t>
            </a:r>
            <a:r>
              <a:rPr lang="en-US" dirty="0" smtClean="0"/>
              <a:t>v2)</a:t>
            </a:r>
            <a:endParaRPr lang="en-US" dirty="0"/>
          </a:p>
          <a:p>
            <a:pPr lvl="1"/>
            <a:r>
              <a:rPr lang="en-US" dirty="0"/>
              <a:t>cf. Gen 1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What is the reader thinking about this baby so far?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37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v3-4: Actions of the </a:t>
            </a:r>
            <a:r>
              <a:rPr lang="en-US" dirty="0" smtClean="0"/>
              <a:t>Family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7467600" cy="4613275"/>
          </a:xfrm>
        </p:spPr>
        <p:txBody>
          <a:bodyPr/>
          <a:lstStyle/>
          <a:p>
            <a:r>
              <a:rPr lang="en-US" dirty="0" smtClean="0"/>
              <a:t>“She grabbed a wicker ark and covered it over with tar and pitch” (v3)</a:t>
            </a:r>
          </a:p>
          <a:p>
            <a:pPr lvl="1"/>
            <a:r>
              <a:rPr lang="en-US" dirty="0" smtClean="0"/>
              <a:t>cf. Gen 6</a:t>
            </a:r>
          </a:p>
          <a:p>
            <a:r>
              <a:rPr lang="en-US" dirty="0" smtClean="0"/>
              <a:t>“She put the child into it and set it in the reeds on the bank of the Nile.” (v3)</a:t>
            </a:r>
          </a:p>
          <a:p>
            <a:pPr lvl="1"/>
            <a:r>
              <a:rPr lang="en-US" dirty="0" smtClean="0"/>
              <a:t>cf. Ex 1:22</a:t>
            </a:r>
          </a:p>
          <a:p>
            <a:r>
              <a:rPr lang="en-US" dirty="0" smtClean="0"/>
              <a:t>”His sister stood, away, to know what would be done to him.” (v4)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221" y="661988"/>
            <a:ext cx="2887579" cy="205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4200" y="3016251"/>
            <a:ext cx="4385210" cy="326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1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v5-6: Actions of Pharaoh's </a:t>
            </a:r>
            <a:r>
              <a:rPr lang="en-US" dirty="0" smtClean="0"/>
              <a:t>Daughter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159500" cy="4351338"/>
          </a:xfrm>
        </p:spPr>
        <p:txBody>
          <a:bodyPr/>
          <a:lstStyle/>
          <a:p>
            <a:r>
              <a:rPr lang="en-US" dirty="0" smtClean="0"/>
              <a:t>“The daughter of Pharaoh came down to bathe</a:t>
            </a:r>
            <a:r>
              <a:rPr lang="is-IS" dirty="0" smtClean="0"/>
              <a:t>… saw the basket among the reeds and sent her maid and she brought it” (v5)</a:t>
            </a:r>
          </a:p>
          <a:p>
            <a:pPr lvl="1"/>
            <a:r>
              <a:rPr lang="is-IS" dirty="0" smtClean="0"/>
              <a:t>Did the basket move? </a:t>
            </a:r>
          </a:p>
          <a:p>
            <a:r>
              <a:rPr lang="is-IS" dirty="0" smtClean="0"/>
              <a:t>“she had compassion on him and said, “This is one of the Hebrews’ children.” (v6)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9962" y="1825625"/>
            <a:ext cx="3819538" cy="456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0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v7-10: Moses’s Mothers </a:t>
            </a:r>
            <a:r>
              <a:rPr lang="en-US" dirty="0" smtClean="0"/>
              <a:t>Mothering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lvl="1">
              <a:spcBef>
                <a:spcPts val="1000"/>
              </a:spcBef>
            </a:pPr>
            <a:r>
              <a:rPr lang="is-IS" dirty="0" smtClean="0"/>
              <a:t>“Shall I go and call a woman giving suck for you from the Hebrew women that she may suckle the child for you?” (v7)</a:t>
            </a:r>
          </a:p>
          <a:p>
            <a:pPr marL="228600" lvl="1">
              <a:spcBef>
                <a:spcPts val="1000"/>
              </a:spcBef>
            </a:pPr>
            <a:r>
              <a:rPr lang="is-IS" dirty="0" smtClean="0"/>
              <a:t>“So the girl went and called the child’s mother.”(v8)</a:t>
            </a:r>
          </a:p>
          <a:p>
            <a:pPr marL="228600" lvl="1">
              <a:spcBef>
                <a:spcPts val="1000"/>
              </a:spcBef>
            </a:pPr>
            <a:r>
              <a:rPr lang="is-IS" dirty="0" smtClean="0"/>
              <a:t>“So the woman took the child and nursed him.”(v9)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43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576</Words>
  <Application>Microsoft Macintosh PowerPoint</Application>
  <PresentationFormat>Widescreen</PresentationFormat>
  <Paragraphs>58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Bodoni 72 Smallcaps Book</vt:lpstr>
      <vt:lpstr>Book Antiqua</vt:lpstr>
      <vt:lpstr>Calibri</vt:lpstr>
      <vt:lpstr>Arial</vt:lpstr>
      <vt:lpstr>Office Theme</vt:lpstr>
      <vt:lpstr>Exodus 2:1-10</vt:lpstr>
      <vt:lpstr>Outline</vt:lpstr>
      <vt:lpstr>Context (Gen 1-Ex 1:22)</vt:lpstr>
      <vt:lpstr>Context (Gen 1-Ex 1:22)</vt:lpstr>
      <vt:lpstr>v1-2 : Setting the Stage</vt:lpstr>
      <vt:lpstr>v1-2 : Setting the Stage</vt:lpstr>
      <vt:lpstr>v3-4: Actions of the Family</vt:lpstr>
      <vt:lpstr>v5-6: Actions of Pharaoh's Daughter</vt:lpstr>
      <vt:lpstr>v7-10: Moses’s Mothers Mothering</vt:lpstr>
      <vt:lpstr>v7-10: Moses’s Mothers Mothering</vt:lpstr>
      <vt:lpstr>Application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Exodus 2:1-10</dc:title>
  <dc:creator>meeeeeeewith7es@gmail.com</dc:creator>
  <cp:lastModifiedBy>meeeeeeewith7es@gmail.com</cp:lastModifiedBy>
  <cp:revision>17</cp:revision>
  <dcterms:created xsi:type="dcterms:W3CDTF">2018-06-07T16:12:56Z</dcterms:created>
  <dcterms:modified xsi:type="dcterms:W3CDTF">2018-06-10T22:29:22Z</dcterms:modified>
</cp:coreProperties>
</file>