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0"/>
    <p:restoredTop sz="94702"/>
  </p:normalViewPr>
  <p:slideViewPr>
    <p:cSldViewPr snapToGrid="0" snapToObjects="1">
      <p:cViewPr>
        <p:scale>
          <a:sx n="160" d="100"/>
          <a:sy n="160" d="100"/>
        </p:scale>
        <p:origin x="-3840" y="-2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55D5-C0B9-E64A-A747-550825993F93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4670-6277-7745-97FF-4C01FD64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2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ADAEA5">
              <a:alpha val="54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ADAEA5">
              <a:alpha val="84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15AF-30DA-B946-A78E-4531AB946FCD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A0C4-D83C-8D49-A933-DA487F40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6890" y="2458757"/>
            <a:ext cx="6358217" cy="1183622"/>
          </a:xfrm>
        </p:spPr>
        <p:txBody>
          <a:bodyPr anchor="ctr"/>
          <a:lstStyle/>
          <a:p>
            <a:r>
              <a:rPr lang="en-US" dirty="0" smtClean="0"/>
              <a:t>Matthew 3:13-17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7783" y="3845858"/>
            <a:ext cx="3256429" cy="497541"/>
          </a:xfrm>
        </p:spPr>
        <p:txBody>
          <a:bodyPr anchor="ctr"/>
          <a:lstStyle/>
          <a:p>
            <a:r>
              <a:rPr lang="en-US" smtClean="0"/>
              <a:t>Baptism of Jesus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58387" y="6112932"/>
            <a:ext cx="1488545" cy="745067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By Stephen </a:t>
            </a:r>
            <a:r>
              <a:rPr lang="en-US" sz="1400" dirty="0" err="1" smtClean="0">
                <a:solidFill>
                  <a:schemeClr val="tx1"/>
                </a:solidFill>
              </a:rPr>
              <a:t>Curto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 err="1" smtClean="0">
                <a:solidFill>
                  <a:schemeClr val="tx1"/>
                </a:solidFill>
              </a:rPr>
              <a:t>Homegroup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400" smtClean="0">
                <a:solidFill>
                  <a:schemeClr val="tx1"/>
                </a:solidFill>
              </a:rPr>
              <a:t>July </a:t>
            </a:r>
            <a:r>
              <a:rPr lang="en-US" sz="1400" smtClean="0">
                <a:solidFill>
                  <a:schemeClr val="tx1"/>
                </a:solidFill>
              </a:rPr>
              <a:t>15, </a:t>
            </a:r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3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Application/Contribution to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How does this move the story along? </a:t>
            </a:r>
          </a:p>
          <a:p>
            <a:r>
              <a:rPr lang="en-US" dirty="0"/>
              <a:t>W</a:t>
            </a:r>
            <a:r>
              <a:rPr lang="en-US" dirty="0" smtClean="0"/>
              <a:t>hat is Matthew doing at this point in the story? </a:t>
            </a:r>
          </a:p>
          <a:p>
            <a:r>
              <a:rPr lang="en-US" dirty="0" smtClean="0"/>
              <a:t>Where is this headed in Matthew? </a:t>
            </a:r>
          </a:p>
          <a:p>
            <a:r>
              <a:rPr lang="en-US" dirty="0" smtClean="0"/>
              <a:t>What is the point for us, as we read this part of the story?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5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(Gen 1-Matt 3:12)</a:t>
            </a:r>
          </a:p>
          <a:p>
            <a:r>
              <a:rPr lang="en-US" dirty="0" smtClean="0"/>
              <a:t>Jesus Arrives (v13)</a:t>
            </a:r>
          </a:p>
          <a:p>
            <a:r>
              <a:rPr lang="en-US" dirty="0" smtClean="0"/>
              <a:t>John’s Rebuttal (v14)</a:t>
            </a:r>
          </a:p>
          <a:p>
            <a:r>
              <a:rPr lang="en-US" dirty="0" smtClean="0"/>
              <a:t>Jesus’s Rebuttal (v15)</a:t>
            </a:r>
          </a:p>
          <a:p>
            <a:r>
              <a:rPr lang="en-US" dirty="0" smtClean="0"/>
              <a:t>The Trinity’s Confirmation (v16-17)</a:t>
            </a:r>
          </a:p>
          <a:p>
            <a:r>
              <a:rPr lang="en-US" dirty="0" smtClean="0"/>
              <a:t>Application/Contribution to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(Gen 1-Matt 3:12)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Creation, Noah, Abraham-Jacob, Joseph, Family&gt; Egypt, Exodus, Law, Golden Calf, 12 Spies, 40 Years Wandering, Moses Dies, Joshua and his conquest, Period of the Judges, Saul, David, Solomon, Divided Kingdom, 722 North Destruction, 586 South Exile, 400’s 3 returns, Messiah is Presented to Israel with various signs: Matt 1-Geneaology, prophets Isaiah, Matt 2 – prophets Micah, Hosea, Jeremiah, Matt 3 – Elijah, the voice in the wilderness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1111" r="2083" b="25556"/>
          <a:stretch/>
        </p:blipFill>
        <p:spPr>
          <a:xfrm>
            <a:off x="838200" y="5425440"/>
            <a:ext cx="105156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(Gen 1-Matt 3:12)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2859" cy="4351338"/>
          </a:xfrm>
        </p:spPr>
        <p:txBody>
          <a:bodyPr/>
          <a:lstStyle/>
          <a:p>
            <a:r>
              <a:rPr lang="en-US" dirty="0" smtClean="0"/>
              <a:t>John the Baptist in Matthew</a:t>
            </a:r>
          </a:p>
          <a:p>
            <a:pPr lvl="1"/>
            <a:r>
              <a:rPr lang="en-US" dirty="0" smtClean="0"/>
              <a:t>What is his summarized message? (v2)</a:t>
            </a:r>
          </a:p>
          <a:p>
            <a:pPr lvl="1"/>
            <a:r>
              <a:rPr lang="en-US" dirty="0" smtClean="0"/>
              <a:t>What is Isaiah’s description of him? (v3)</a:t>
            </a:r>
          </a:p>
          <a:p>
            <a:pPr lvl="1"/>
            <a:r>
              <a:rPr lang="en-US" dirty="0" smtClean="0"/>
              <a:t>What is his message to the </a:t>
            </a:r>
            <a:r>
              <a:rPr lang="en-US" dirty="0"/>
              <a:t>P</a:t>
            </a:r>
            <a:r>
              <a:rPr lang="en-US" dirty="0" smtClean="0"/>
              <a:t>harisees and </a:t>
            </a:r>
            <a:r>
              <a:rPr lang="en-US" dirty="0"/>
              <a:t>S</a:t>
            </a:r>
            <a:r>
              <a:rPr lang="en-US" dirty="0" smtClean="0"/>
              <a:t>adducees? (v7-10)</a:t>
            </a:r>
          </a:p>
          <a:p>
            <a:pPr lvl="1"/>
            <a:r>
              <a:rPr lang="en-US" dirty="0" smtClean="0"/>
              <a:t>What is his view of Jesus? (v11-12)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777" y="1410357"/>
            <a:ext cx="3880023" cy="518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9003956" y="4088584"/>
            <a:ext cx="5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“St. John the Baptist” by Leonardo Da Vinci, 1516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4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Arrives (v13)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“Then Jesus arrived from Galilee on toward John to be baptized by him” (v13)</a:t>
            </a:r>
          </a:p>
          <a:p>
            <a:pPr lvl="1"/>
            <a:r>
              <a:rPr lang="en-US" dirty="0" smtClean="0"/>
              <a:t>What has Jesus done so far in this book? What do we know about him?</a:t>
            </a:r>
          </a:p>
          <a:p>
            <a:pPr lvl="1"/>
            <a:r>
              <a:rPr lang="en-US" dirty="0" smtClean="0"/>
              <a:t>Why did Jesus come? </a:t>
            </a:r>
          </a:p>
          <a:p>
            <a:pPr lvl="1"/>
            <a:r>
              <a:rPr lang="en-US" dirty="0" smtClean="0"/>
              <a:t>What does ”Baptize” mean?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i="1" dirty="0" err="1" smtClean="0"/>
              <a:t>baptein</a:t>
            </a:r>
            <a:r>
              <a:rPr lang="en-US" i="1" dirty="0" smtClean="0"/>
              <a:t> </a:t>
            </a:r>
            <a:r>
              <a:rPr lang="en-US" dirty="0" smtClean="0"/>
              <a:t>meaning “to dip, soak, dye in color” </a:t>
            </a:r>
          </a:p>
          <a:p>
            <a:pPr lvl="1"/>
            <a:r>
              <a:rPr lang="en-US" dirty="0" smtClean="0"/>
              <a:t>What is John’s Baptism for? (cf. v5-6, 11)</a:t>
            </a:r>
          </a:p>
          <a:p>
            <a:pPr lvl="1"/>
            <a:r>
              <a:rPr lang="en-US" dirty="0" smtClean="0"/>
              <a:t>Have we seen baptism before in the story?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45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John’s Rebuttal (v14)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3746" cy="4351338"/>
          </a:xfrm>
        </p:spPr>
        <p:txBody>
          <a:bodyPr/>
          <a:lstStyle/>
          <a:p>
            <a:r>
              <a:rPr lang="en-US" dirty="0" smtClean="0"/>
              <a:t>But John hindered him saying, “I need to be baptized by you, and you come to me?” (v14)</a:t>
            </a:r>
          </a:p>
          <a:p>
            <a:pPr lvl="1"/>
            <a:r>
              <a:rPr lang="en-US" dirty="0" smtClean="0"/>
              <a:t>Why does John think he needs to be baptized by Jesus? </a:t>
            </a:r>
          </a:p>
          <a:p>
            <a:pPr lvl="1"/>
            <a:r>
              <a:rPr lang="en-US" dirty="0" smtClean="0"/>
              <a:t>What problem does he see with </a:t>
            </a:r>
            <a:r>
              <a:rPr lang="en-US" dirty="0"/>
              <a:t>J</a:t>
            </a:r>
            <a:r>
              <a:rPr lang="en-US" dirty="0" smtClean="0"/>
              <a:t>esus being baptized by him?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8917803" y="3629453"/>
            <a:ext cx="608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”The Baptism of Christ” by </a:t>
            </a:r>
            <a:r>
              <a:rPr lang="en-US" dirty="0" err="1" smtClean="0"/>
              <a:t>Bartolomé</a:t>
            </a:r>
            <a:r>
              <a:rPr lang="en-US" dirty="0" smtClean="0"/>
              <a:t> Esteban Murillo, 1655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29" y="0"/>
            <a:ext cx="467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Jesus’s Rebuttal (v15)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3876" cy="4351338"/>
          </a:xfrm>
        </p:spPr>
        <p:txBody>
          <a:bodyPr/>
          <a:lstStyle/>
          <a:p>
            <a:r>
              <a:rPr lang="en-US" dirty="0" smtClean="0"/>
              <a:t>“But Jesus answered and said to him, ‘Permit it now, for this is fitting for us to fulfill all righteousness.’ then he permitted him.” (v15)</a:t>
            </a:r>
          </a:p>
          <a:p>
            <a:pPr lvl="1"/>
            <a:r>
              <a:rPr lang="en-US" dirty="0" smtClean="0"/>
              <a:t>define and discuss “fitting” and “fulfill all righteousness”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6" y="1789113"/>
            <a:ext cx="5079786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Trinity’s Confirmation (v16-17)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“And Jesus, being baptized, immediately came up from the water. And, behold, the heavens were opened to him, and he saw the spirit of God coming down as like a dove and coming on him.” (v16)</a:t>
            </a:r>
          </a:p>
          <a:p>
            <a:pPr lvl="1"/>
            <a:r>
              <a:rPr lang="en-US" dirty="0" smtClean="0"/>
              <a:t>What exactly did Jesus see?</a:t>
            </a:r>
          </a:p>
          <a:p>
            <a:pPr lvl="1"/>
            <a:r>
              <a:rPr lang="en-US" dirty="0" smtClean="0"/>
              <a:t>what literal reality is the simile “as/like a dove” describing? </a:t>
            </a:r>
          </a:p>
          <a:p>
            <a:pPr lvl="1"/>
            <a:r>
              <a:rPr lang="en-US" dirty="0" smtClean="0"/>
              <a:t>cf. </a:t>
            </a:r>
            <a:r>
              <a:rPr lang="en-US" u="sng" dirty="0" err="1" smtClean="0"/>
              <a:t>Num</a:t>
            </a:r>
            <a:r>
              <a:rPr lang="en-US" u="sng" dirty="0" smtClean="0"/>
              <a:t> 11:25</a:t>
            </a:r>
            <a:r>
              <a:rPr lang="en-US" dirty="0"/>
              <a:t>;</a:t>
            </a:r>
            <a:r>
              <a:rPr lang="en-US" dirty="0" smtClean="0"/>
              <a:t> 24:2; Judges 3:10; </a:t>
            </a:r>
            <a:r>
              <a:rPr lang="en-US" u="sng" dirty="0" smtClean="0"/>
              <a:t>6:34</a:t>
            </a:r>
            <a:r>
              <a:rPr lang="en-US" dirty="0" smtClean="0"/>
              <a:t>; 11:29; 14:6, 9, 19; 1 Sam 10:10; 11:6; </a:t>
            </a:r>
            <a:r>
              <a:rPr lang="en-US" u="sng" dirty="0" smtClean="0"/>
              <a:t>16:13;</a:t>
            </a:r>
            <a:r>
              <a:rPr lang="en-US" dirty="0" smtClean="0"/>
              <a:t> 18:10; 19:20; 1 </a:t>
            </a:r>
            <a:r>
              <a:rPr lang="en-US" dirty="0" err="1" smtClean="0"/>
              <a:t>Chron</a:t>
            </a:r>
            <a:r>
              <a:rPr lang="en-US" dirty="0" smtClean="0"/>
              <a:t> 12:18; 15:1; 2 </a:t>
            </a:r>
            <a:r>
              <a:rPr lang="en-US" dirty="0" err="1" smtClean="0"/>
              <a:t>Chron</a:t>
            </a:r>
            <a:r>
              <a:rPr lang="en-US" dirty="0" smtClean="0"/>
              <a:t> 20:14; 24:20; Acts 2:4; </a:t>
            </a:r>
            <a:r>
              <a:rPr lang="en-US" u="sng" dirty="0" smtClean="0"/>
              <a:t>10:45</a:t>
            </a:r>
            <a:r>
              <a:rPr lang="en-US" dirty="0" smtClean="0"/>
              <a:t>; 19:6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6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Trinity’s Confirmation (v16-17)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“And behold, a voice from the heavens was saying, ‘This is my son, the beloved, in whom I think well.’” (v17)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what does it mean to be “the beloved” or “the beloved son”?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88" y="1825625"/>
            <a:ext cx="656191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1750" y="6126163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Baptism of Christ II” by Daniel </a:t>
            </a:r>
            <a:r>
              <a:rPr lang="en-US" dirty="0" err="1" smtClean="0"/>
              <a:t>Bonnell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5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646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Arial</vt:lpstr>
      <vt:lpstr>Office Theme</vt:lpstr>
      <vt:lpstr>Matthew 3:13-17</vt:lpstr>
      <vt:lpstr>Outline</vt:lpstr>
      <vt:lpstr>Context (Gen 1-Matt 3:12)</vt:lpstr>
      <vt:lpstr>Context (Gen 1-Matt 3:12)</vt:lpstr>
      <vt:lpstr>Jesus Arrives (v13)</vt:lpstr>
      <vt:lpstr>John’s Rebuttal (v14)</vt:lpstr>
      <vt:lpstr>Jesus’s Rebuttal (v15)</vt:lpstr>
      <vt:lpstr>The Trinity’s Confirmation (v16-17)</vt:lpstr>
      <vt:lpstr>The Trinity’s Confirmation (v16-17)</vt:lpstr>
      <vt:lpstr>Application/Contribution to the Story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3:13-17</dc:title>
  <dc:creator>meeeeeeewith7es@gmail.com</dc:creator>
  <cp:lastModifiedBy>meeeeeeewith7es@gmail.com</cp:lastModifiedBy>
  <cp:revision>12</cp:revision>
  <dcterms:created xsi:type="dcterms:W3CDTF">2018-07-14T15:18:03Z</dcterms:created>
  <dcterms:modified xsi:type="dcterms:W3CDTF">2018-07-15T21:38:33Z</dcterms:modified>
</cp:coreProperties>
</file>