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7" r:id="rId4"/>
    <p:sldId id="263" r:id="rId5"/>
    <p:sldId id="260" r:id="rId6"/>
    <p:sldId id="261" r:id="rId7"/>
    <p:sldId id="264" r:id="rId8"/>
    <p:sldId id="265" r:id="rId9"/>
    <p:sldId id="266" r:id="rId10"/>
    <p:sldId id="262" r:id="rId11"/>
    <p:sldId id="268" r:id="rId12"/>
    <p:sldId id="258" r:id="rId13"/>
    <p:sldId id="269" r:id="rId14"/>
    <p:sldId id="270" r:id="rId15"/>
    <p:sldId id="271" r:id="rId16"/>
    <p:sldId id="272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8"/>
    <p:restoredTop sz="94681"/>
  </p:normalViewPr>
  <p:slideViewPr>
    <p:cSldViewPr snapToGrid="0" snapToObjects="1">
      <p:cViewPr>
        <p:scale>
          <a:sx n="104" d="100"/>
          <a:sy n="104" d="100"/>
        </p:scale>
        <p:origin x="-316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830BD-59C6-3E41-B65B-B50B43084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601D4-8C67-F54D-B20C-5A4C11FCC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07F66-6B77-0F46-A3D4-DBE49C44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11BD-B68F-0C4D-9441-0E7C47AC38C7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BB660-95D5-9148-AFF7-C808DC52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48ED5-B2E0-BB41-B38A-DA240964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1E83-AD69-1445-9199-230B5126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2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C586-185A-254F-9E02-D26D08CBD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F2047-F710-3D43-B192-D35DC89AA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F57F7-7159-2945-9E41-A76E7BE2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11BD-B68F-0C4D-9441-0E7C47AC38C7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62F35-40B0-5C46-AA0B-82AD825F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E4AE3-A6E7-884B-8878-D3308AA1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1E83-AD69-1445-9199-230B5126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2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F42F7-C731-E948-83A2-E213A2BF45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D347F4-CD7F-5A40-9EB7-16E370F3B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22597-2525-4A4D-B2BC-22078E7A5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11BD-B68F-0C4D-9441-0E7C47AC38C7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698F8-F889-7340-A8E9-00163964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B1064-62C4-5843-BF4F-24A26887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1E83-AD69-1445-9199-230B5126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79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3E7FD-3F8F-B444-8D15-EFD032593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FF53B-5F1C-0540-82AA-7060F7C76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2F77C-A63E-F342-BCAA-CF0F85C30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11BD-B68F-0C4D-9441-0E7C47AC38C7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A78C9-E8F9-B049-9347-9ADA98FD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DB7BE-972A-C341-93B4-6BA327D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1E83-AD69-1445-9199-230B5126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0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9E65-CB1B-4148-BC8C-C3B631F0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6698E-F79E-FA46-9888-8724F0C31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026D0-D346-FD40-8661-C18F6FB4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11BD-B68F-0C4D-9441-0E7C47AC38C7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4334E-B09E-2D47-8B25-FCFCAC945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1BA30-1344-5749-B4C8-3A776D54C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1E83-AD69-1445-9199-230B5126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2407-3865-9442-B384-A9B033A6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4A6D2-D4C3-EC4A-931B-31D24F89E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119BC-168C-A44B-9055-E48E35A4E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DCEC9-3208-B647-A44E-13402BB53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11BD-B68F-0C4D-9441-0E7C47AC38C7}" type="datetimeFigureOut">
              <a:rPr lang="en-US" smtClean="0"/>
              <a:t>2/23/19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7F743-CCD7-B146-80A1-7F3B6085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18216-C416-AB4B-BB8F-30CBB7A6D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1E83-AD69-1445-9199-230B5126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64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1A9D-767E-3F45-95AC-61832194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4B5FE-7728-094D-B115-DE8D92E2A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A22B9F-1912-7149-A5C8-6A226C6C1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79D94-CA57-D14F-B313-6048D823D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53004C-2FE5-B64C-BF34-285AC6A6D6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EE2A87-6C0B-D74A-9A6B-B3454B388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11BD-B68F-0C4D-9441-0E7C47AC38C7}" type="datetimeFigureOut">
              <a:rPr lang="en-US" smtClean="0"/>
              <a:t>2/23/19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931DA1-7147-5C44-A6A6-6784CC7D2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6CCEC-CF8F-7E49-9BD2-9EB19EB63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1E83-AD69-1445-9199-230B5126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3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E6BF8-31DD-4E41-9088-BF3814A7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5D88A0-3116-AD49-9026-2E768880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11BD-B68F-0C4D-9441-0E7C47AC38C7}" type="datetimeFigureOut">
              <a:rPr lang="en-US" smtClean="0"/>
              <a:t>2/23/19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6D5B16-2CD0-6645-AA2A-351778DD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DC64E-C92A-CB4F-86B1-B2B410FD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1E83-AD69-1445-9199-230B5126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83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F7AEDA-C67A-A24C-A47D-583D1CB5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11BD-B68F-0C4D-9441-0E7C47AC38C7}" type="datetimeFigureOut">
              <a:rPr lang="en-US" smtClean="0"/>
              <a:t>2/23/19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C322A-1462-1743-B963-F3EA8A19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3D334-71C8-FF4D-B02B-5C57C445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1E83-AD69-1445-9199-230B5126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24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6B152-517F-5F43-9A18-9BA8161CA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B0F6D-720A-7845-B024-A24A13DB7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7B56D-0408-C047-B826-332B98C19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17314-4594-144B-8864-0B0C85D97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11BD-B68F-0C4D-9441-0E7C47AC38C7}" type="datetimeFigureOut">
              <a:rPr lang="en-US" smtClean="0"/>
              <a:t>2/23/19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4887EA-D8CF-0D4C-90CA-E4AB3CA7B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69E1F-EEC7-294C-9113-AA1D7D57C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1E83-AD69-1445-9199-230B5126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2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CCC09-3389-E54D-AAC5-A2A7ED0C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84F499-18CB-434E-BB3D-367DCB55B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6C36-FE68-954B-8296-EACA24515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3F2BB-7836-EF47-96F8-E48921C25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11BD-B68F-0C4D-9441-0E7C47AC38C7}" type="datetimeFigureOut">
              <a:rPr lang="en-US" smtClean="0"/>
              <a:t>2/23/19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50D84-CD24-304C-BD4E-71598995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99582-88AD-5C48-8173-6901127CD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1E83-AD69-1445-9199-230B5126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9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14000" contrast="22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3EFFE-FEBD-8646-BA9B-3D41F83BB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B71E2-4242-8749-9057-FC3E8E436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D2E02-8920-214D-81D1-F3D9475D1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311BD-B68F-0C4D-9441-0E7C47AC38C7}" type="datetimeFigureOut">
              <a:rPr lang="en-US" smtClean="0"/>
              <a:t>2/23/19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975F6-02B8-6546-8E47-A13C7F8A6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4CBDA-9C3F-9F4A-91F5-DBB76C0FE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C1E83-AD69-1445-9199-230B5126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4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50800" dir="2700000" algn="tl" rotWithShape="0">
              <a:prstClr val="black"/>
            </a:outerShdw>
          </a:effectLst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38100" dist="50800" dir="2700000" algn="tl" rotWithShape="0">
              <a:prstClr val="black"/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>
            <a:outerShdw blurRad="38100" dist="50800" dir="2700000" algn="tl" rotWithShape="0">
              <a:prstClr val="black"/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effectLst>
            <a:outerShdw blurRad="38100" dist="50800" dir="2700000" algn="tl" rotWithShape="0">
              <a:prstClr val="black"/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38100" dist="50800" dir="2700000" algn="tl" rotWithShape="0">
              <a:prstClr val="black"/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38100" dist="50800" dir="2700000" algn="tl" rotWithShape="0">
              <a:prstClr val="black"/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mygiveonthings.com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jpg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openxmlformats.org/officeDocument/2006/relationships/image" Target="../media/image5.jp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CE390-745A-B242-B90A-0C1E93DE6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09915"/>
            <a:ext cx="12192000" cy="2387600"/>
          </a:xfrm>
        </p:spPr>
        <p:txBody>
          <a:bodyPr anchor="ctr">
            <a:normAutofit/>
          </a:bodyPr>
          <a:lstStyle/>
          <a:p>
            <a:r>
              <a:rPr lang="en-US" dirty="0"/>
              <a:t>The Unity of the Scripture: </a:t>
            </a:r>
            <a:br>
              <a:rPr lang="en-US" dirty="0"/>
            </a:br>
            <a:r>
              <a:rPr lang="en-US" dirty="0"/>
              <a:t>One Continuous Story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D6D0D7-BDBF-A348-9797-E1FBCA68EC80}"/>
              </a:ext>
            </a:extLst>
          </p:cNvPr>
          <p:cNvSpPr/>
          <p:nvPr/>
        </p:nvSpPr>
        <p:spPr>
          <a:xfrm>
            <a:off x="9509761" y="6112932"/>
            <a:ext cx="1937172" cy="7450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</a:rPr>
              <a:t>By Stephen </a:t>
            </a:r>
            <a:r>
              <a:rPr lang="en-US" sz="1400" dirty="0" err="1">
                <a:solidFill>
                  <a:schemeClr val="bg1"/>
                </a:solidFill>
              </a:rPr>
              <a:t>Curto</a:t>
            </a:r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For C3 YAM Word Study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February 23, 2019</a:t>
            </a:r>
          </a:p>
        </p:txBody>
      </p:sp>
      <p:pic>
        <p:nvPicPr>
          <p:cNvPr id="4" name="Picture 3" descr="logo2.jpg">
            <a:extLst>
              <a:ext uri="{FF2B5EF4-FFF2-40B4-BE49-F238E27FC236}">
                <a16:creationId xmlns:a16="http://schemas.microsoft.com/office/drawing/2014/main" id="{AEEC0FCE-D0A3-7B45-ADB1-5C88DC15E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933" y="6112933"/>
            <a:ext cx="745067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652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9F20-7D59-EA4F-BD50-E23F1947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a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331B1-1509-0C45-BF84-5B47A608A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24286" cy="4351338"/>
          </a:xfrm>
        </p:spPr>
        <p:txBody>
          <a:bodyPr>
            <a:normAutofit/>
          </a:bodyPr>
          <a:lstStyle/>
          <a:p>
            <a:r>
              <a:rPr lang="en-US" dirty="0"/>
              <a:t>Green Eggs and Ham</a:t>
            </a:r>
          </a:p>
          <a:p>
            <a:r>
              <a:rPr lang="en-US" dirty="0"/>
              <a:t>The Story of the Bible </a:t>
            </a:r>
          </a:p>
          <a:p>
            <a:pPr lvl="1"/>
            <a:r>
              <a:rPr lang="en-US" dirty="0"/>
              <a:t>Characters: (Gen 1&amp;2) God, Adam, Eve, Serpent</a:t>
            </a:r>
          </a:p>
          <a:p>
            <a:pPr lvl="1"/>
            <a:r>
              <a:rPr lang="en-US" dirty="0"/>
              <a:t>Conflict: (Gen 3) Man is sinful and will die without access to the tree of life. </a:t>
            </a:r>
          </a:p>
          <a:p>
            <a:pPr lvl="1"/>
            <a:r>
              <a:rPr lang="en-US" dirty="0"/>
              <a:t>Rising Action: (Gen 3:15ff) Prediction of a “seed.” Looking for that seed.</a:t>
            </a:r>
          </a:p>
          <a:p>
            <a:pPr lvl="1"/>
            <a:r>
              <a:rPr lang="en-US" dirty="0"/>
              <a:t>Climax: The “Seed” is crucified and resurrected? Second coming of the “Seed”? The revolt of Satan against the “seed” (Rev 20:7-10).  </a:t>
            </a:r>
          </a:p>
          <a:p>
            <a:pPr lvl="1"/>
            <a:r>
              <a:rPr lang="en-US" dirty="0"/>
              <a:t>Resolution: (Rev 20-22) Death gets killed and man gets back to the tree of life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776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FB99DE-8CC5-B343-B634-AD07A147B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69" y="0"/>
            <a:ext cx="937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2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A591D-A55E-EC46-856C-A38EC93FA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mygiveonthings.com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F079CC-DACB-6344-9455-E50244752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690688"/>
            <a:ext cx="12192000" cy="3244168"/>
          </a:xfrm>
        </p:spPr>
      </p:pic>
    </p:spTree>
    <p:extLst>
      <p:ext uri="{BB962C8B-B14F-4D97-AF65-F5344CB8AC3E}">
        <p14:creationId xmlns:p14="http://schemas.microsoft.com/office/powerpoint/2010/main" val="220142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A591D-A55E-EC46-856C-A38EC93FA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F079CC-DACB-6344-9455-E50244752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6848871" cy="7144213"/>
          </a:xfrm>
        </p:spPr>
      </p:pic>
    </p:spTree>
    <p:extLst>
      <p:ext uri="{BB962C8B-B14F-4D97-AF65-F5344CB8AC3E}">
        <p14:creationId xmlns:p14="http://schemas.microsoft.com/office/powerpoint/2010/main" val="3044467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A591D-A55E-EC46-856C-A38EC93FA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F079CC-DACB-6344-9455-E50244752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328436" y="0"/>
            <a:ext cx="26848871" cy="7144213"/>
          </a:xfrm>
        </p:spPr>
      </p:pic>
    </p:spTree>
    <p:extLst>
      <p:ext uri="{BB962C8B-B14F-4D97-AF65-F5344CB8AC3E}">
        <p14:creationId xmlns:p14="http://schemas.microsoft.com/office/powerpoint/2010/main" val="1897383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A591D-A55E-EC46-856C-A38EC93FA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F079CC-DACB-6344-9455-E50244752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656871" y="0"/>
            <a:ext cx="26848871" cy="7144213"/>
          </a:xfrm>
        </p:spPr>
      </p:pic>
    </p:spTree>
    <p:extLst>
      <p:ext uri="{BB962C8B-B14F-4D97-AF65-F5344CB8AC3E}">
        <p14:creationId xmlns:p14="http://schemas.microsoft.com/office/powerpoint/2010/main" val="1878240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A591D-A55E-EC46-856C-A38EC93FA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F079CC-DACB-6344-9455-E50244752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2" t="40036" r="91565" b="40142"/>
          <a:stretch/>
        </p:blipFill>
        <p:spPr>
          <a:xfrm>
            <a:off x="0" y="-1118019"/>
            <a:ext cx="12192000" cy="8481392"/>
          </a:xfrm>
        </p:spPr>
      </p:pic>
    </p:spTree>
    <p:extLst>
      <p:ext uri="{BB962C8B-B14F-4D97-AF65-F5344CB8AC3E}">
        <p14:creationId xmlns:p14="http://schemas.microsoft.com/office/powerpoint/2010/main" val="1036152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759A3-738E-0A42-91A8-0B174348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purpose of the bible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C5CAD-011D-1E45-8280-316724862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ffectLst/>
              </a:rPr>
              <a:t>“The Bible is a </a:t>
            </a:r>
            <a:r>
              <a:rPr lang="en-US" u="sng" dirty="0">
                <a:effectLst/>
              </a:rPr>
              <a:t>story</a:t>
            </a:r>
            <a:r>
              <a:rPr lang="en-US" dirty="0">
                <a:effectLst/>
              </a:rPr>
              <a:t> about God and how he governs/interacts with man. It is making </a:t>
            </a:r>
            <a:r>
              <a:rPr lang="en-US" u="sng" dirty="0">
                <a:effectLst/>
              </a:rPr>
              <a:t>one major argument throughout</a:t>
            </a:r>
            <a:r>
              <a:rPr lang="en-US" dirty="0">
                <a:effectLst/>
              </a:rPr>
              <a:t>: God is good and created humans good, but they became sinful/selfish and incurred on themselves the punishment of death, from which they cannot save themselves, but this story </a:t>
            </a:r>
            <a:r>
              <a:rPr lang="en-US" u="sng" dirty="0">
                <a:effectLst/>
              </a:rPr>
              <a:t>details God</a:t>
            </a:r>
            <a:r>
              <a:rPr lang="en-US" dirty="0">
                <a:effectLst/>
              </a:rPr>
              <a:t> and </a:t>
            </a:r>
            <a:r>
              <a:rPr lang="en-US" u="sng" dirty="0">
                <a:effectLst/>
              </a:rPr>
              <a:t>God’s way of resolving that problem</a:t>
            </a:r>
            <a:r>
              <a:rPr lang="en-US" dirty="0">
                <a:effectLst/>
              </a:rPr>
              <a:t>, namely, sending his son to pay the penalty of death, and give eternal life to those who have faith in him to do so.” – Stephen Curto (2 Tim 3:15; Romans 15:4)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1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FB99DE-8CC5-B343-B634-AD07A147B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69" y="0"/>
            <a:ext cx="937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8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9F20-7D59-EA4F-BD50-E23F1947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a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331B1-1509-0C45-BF84-5B47A608A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Green Eggs and Ham</a:t>
            </a:r>
          </a:p>
          <a:p>
            <a:r>
              <a:rPr lang="en-US" dirty="0"/>
              <a:t>The Story of the Bible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91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9F20-7D59-EA4F-BD50-E23F1947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a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331B1-1509-0C45-BF84-5B47A608A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Green Eggs and Ham</a:t>
            </a:r>
          </a:p>
          <a:p>
            <a:pPr lvl="1"/>
            <a:r>
              <a:rPr lang="en-US" dirty="0"/>
              <a:t>Characters:</a:t>
            </a:r>
          </a:p>
          <a:p>
            <a:pPr lvl="1"/>
            <a:r>
              <a:rPr lang="en-US" dirty="0"/>
              <a:t>Conflict:</a:t>
            </a:r>
          </a:p>
          <a:p>
            <a:pPr lvl="1"/>
            <a:r>
              <a:rPr lang="en-US" dirty="0"/>
              <a:t>Rising Action:</a:t>
            </a:r>
          </a:p>
          <a:p>
            <a:pPr lvl="1"/>
            <a:r>
              <a:rPr lang="en-US" dirty="0"/>
              <a:t>Climax:</a:t>
            </a:r>
          </a:p>
          <a:p>
            <a:pPr lvl="1"/>
            <a:r>
              <a:rPr lang="en-US" dirty="0"/>
              <a:t>Resolution:</a:t>
            </a:r>
          </a:p>
          <a:p>
            <a:r>
              <a:rPr lang="en-US" dirty="0"/>
              <a:t>The Story of the Bible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538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9F20-7D59-EA4F-BD50-E23F1947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a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331B1-1509-0C45-BF84-5B47A608A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Green Eggs and Ham</a:t>
            </a:r>
          </a:p>
          <a:p>
            <a:pPr lvl="1"/>
            <a:r>
              <a:rPr lang="en-US" dirty="0"/>
              <a:t>Characters: “I” and “Sam”</a:t>
            </a:r>
          </a:p>
          <a:p>
            <a:pPr lvl="1"/>
            <a:r>
              <a:rPr lang="en-US" dirty="0"/>
              <a:t>Conflict: “I” doesn’t like Sam. </a:t>
            </a:r>
          </a:p>
          <a:p>
            <a:pPr lvl="1"/>
            <a:r>
              <a:rPr lang="en-US" dirty="0"/>
              <a:t>Rising Action: “I” refuses to eat Green Eggs and Ham in various places</a:t>
            </a:r>
          </a:p>
          <a:p>
            <a:pPr lvl="1"/>
            <a:r>
              <a:rPr lang="en-US" dirty="0"/>
              <a:t>Climax: “I” eats green eggs and ham.</a:t>
            </a:r>
          </a:p>
          <a:p>
            <a:pPr lvl="1"/>
            <a:r>
              <a:rPr lang="en-US" dirty="0"/>
              <a:t>Resolution “I” thanks Sam (showing that he does now like Sam)</a:t>
            </a:r>
          </a:p>
          <a:p>
            <a:r>
              <a:rPr lang="en-US" dirty="0"/>
              <a:t>The Story of the Bible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40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9F20-7D59-EA4F-BD50-E23F1947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a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331B1-1509-0C45-BF84-5B47A608A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Green Eggs and Ham</a:t>
            </a:r>
          </a:p>
          <a:p>
            <a:r>
              <a:rPr lang="en-US" dirty="0"/>
              <a:t>The Story of the Bible </a:t>
            </a:r>
          </a:p>
          <a:p>
            <a:pPr lvl="1"/>
            <a:r>
              <a:rPr lang="en-US" dirty="0"/>
              <a:t>Characters: </a:t>
            </a:r>
          </a:p>
          <a:p>
            <a:pPr lvl="1"/>
            <a:r>
              <a:rPr lang="en-US" dirty="0"/>
              <a:t>Conflict:</a:t>
            </a:r>
          </a:p>
          <a:p>
            <a:pPr lvl="1"/>
            <a:r>
              <a:rPr lang="en-US" dirty="0"/>
              <a:t>Rising Action: </a:t>
            </a:r>
          </a:p>
          <a:p>
            <a:pPr lvl="1"/>
            <a:r>
              <a:rPr lang="en-US" dirty="0"/>
              <a:t>Climax:</a:t>
            </a:r>
          </a:p>
          <a:p>
            <a:pPr lvl="1"/>
            <a:r>
              <a:rPr lang="en-US" dirty="0"/>
              <a:t>Resolution: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905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9F20-7D59-EA4F-BD50-E23F1947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Genesis 1-3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331B1-1509-0C45-BF84-5B47A608A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349"/>
            <a:ext cx="10515600" cy="4713923"/>
          </a:xfrm>
        </p:spPr>
        <p:txBody>
          <a:bodyPr>
            <a:normAutofit/>
          </a:bodyPr>
          <a:lstStyle/>
          <a:p>
            <a:r>
              <a:rPr lang="en-US" dirty="0"/>
              <a:t>Genesis 1: God Creates</a:t>
            </a:r>
          </a:p>
          <a:p>
            <a:pPr lvl="1"/>
            <a:r>
              <a:rPr lang="en-US" dirty="0"/>
              <a:t>“And he saw that it was good...” (1:10, 12, 18, 21, 25, 31)</a:t>
            </a:r>
          </a:p>
          <a:p>
            <a:pPr lvl="1"/>
            <a:r>
              <a:rPr lang="en-US" dirty="0"/>
              <a:t>“God created man in his own image…” (1:26-27)</a:t>
            </a:r>
          </a:p>
          <a:p>
            <a:r>
              <a:rPr lang="en-US" dirty="0"/>
              <a:t>Genesis 2: God Gives Domain</a:t>
            </a:r>
          </a:p>
          <a:p>
            <a:pPr lvl="1"/>
            <a:r>
              <a:rPr lang="en-US" dirty="0"/>
              <a:t>“…but from the tree of the knowledge of good and evil you shall not eat, for in the day you eat of it you shall surely die.” (2:17)</a:t>
            </a:r>
          </a:p>
          <a:p>
            <a:r>
              <a:rPr lang="en-US" dirty="0"/>
              <a:t>Genesis 3:1-13: The Fall</a:t>
            </a:r>
          </a:p>
          <a:p>
            <a:pPr lvl="1"/>
            <a:r>
              <a:rPr lang="en-US" dirty="0"/>
              <a:t>“Now the serpent was more crafty… has God said…” (3:1)</a:t>
            </a:r>
          </a:p>
          <a:p>
            <a:pPr lvl="1"/>
            <a:r>
              <a:rPr lang="en-US" dirty="0"/>
              <a:t>“yours eyes will be opened and you will be like God” (3:5)</a:t>
            </a:r>
          </a:p>
          <a:p>
            <a:pPr lvl="1"/>
            <a:r>
              <a:rPr lang="en-US" dirty="0"/>
              <a:t>“the woman saw that the tree was good…” (3:6)</a:t>
            </a:r>
          </a:p>
          <a:p>
            <a:pPr lvl="1"/>
            <a:r>
              <a:rPr lang="en-US" dirty="0"/>
              <a:t>“their eyes were opened… knew they were naked” (3:7)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897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9F20-7D59-EA4F-BD50-E23F1947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Genesis 1-3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331B1-1509-0C45-BF84-5B47A608A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347"/>
            <a:ext cx="10515600" cy="4713923"/>
          </a:xfrm>
        </p:spPr>
        <p:txBody>
          <a:bodyPr>
            <a:normAutofit/>
          </a:bodyPr>
          <a:lstStyle/>
          <a:p>
            <a:r>
              <a:rPr lang="en-US" dirty="0"/>
              <a:t>Genesis 3:15ff: The Promises</a:t>
            </a:r>
          </a:p>
          <a:p>
            <a:pPr lvl="1"/>
            <a:r>
              <a:rPr lang="en-US" dirty="0"/>
              <a:t> “To the serpent he said… </a:t>
            </a:r>
          </a:p>
          <a:p>
            <a:pPr marL="457200" lvl="1" indent="0">
              <a:buNone/>
            </a:pPr>
            <a:r>
              <a:rPr lang="en-US" dirty="0"/>
              <a:t>I will put enmity between you and the woman, and between your seed and her seed; </a:t>
            </a:r>
          </a:p>
          <a:p>
            <a:pPr marL="457200" lvl="1" indent="0">
              <a:buNone/>
            </a:pPr>
            <a:r>
              <a:rPr lang="en-US" dirty="0"/>
              <a:t>He shall bruise you on the head, And you shall bruise him on the heel.”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43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9F20-7D59-EA4F-BD50-E23F1947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Genesis 1-3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273F5-52C4-C245-807E-840A7B376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0893" y="1438615"/>
            <a:ext cx="3135085" cy="171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E625AA-F7F3-2B4F-9FFA-88EEDB0F7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74" t="26984" r="15308" b="29744"/>
          <a:stretch/>
        </p:blipFill>
        <p:spPr>
          <a:xfrm>
            <a:off x="4408338" y="702697"/>
            <a:ext cx="1687662" cy="2674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75C4F1-391B-A845-ABBE-BFCEA1441D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7289" r="94143">
                        <a14:backgroundMark x1="87889" y1="44167" x2="73056" y2="71417"/>
                      </a14:backgroundRemoval>
                    </a14:imgEffect>
                  </a14:imgLayer>
                </a14:imgProps>
              </a:ext>
            </a:extLst>
          </a:blip>
          <a:srcRect l="41432"/>
          <a:stretch/>
        </p:blipFill>
        <p:spPr>
          <a:xfrm>
            <a:off x="7842744" y="4822541"/>
            <a:ext cx="1788184" cy="20354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FFA4DB-5CAB-1445-B979-B32FF2742C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7289" r="94143">
                        <a14:backgroundMark x1="87889" y1="44167" x2="73056" y2="71417"/>
                      </a14:backgroundRemoval>
                    </a14:imgEffect>
                  </a14:imgLayer>
                </a14:imgProps>
              </a:ext>
            </a:extLst>
          </a:blip>
          <a:srcRect l="41432"/>
          <a:stretch/>
        </p:blipFill>
        <p:spPr>
          <a:xfrm>
            <a:off x="3463985" y="4784525"/>
            <a:ext cx="1788184" cy="203545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49BB4B-5D4A-2847-BB58-D708E2239DFC}"/>
              </a:ext>
            </a:extLst>
          </p:cNvPr>
          <p:cNvCxnSpPr>
            <a:cxnSpLocks/>
          </p:cNvCxnSpPr>
          <p:nvPr/>
        </p:nvCxnSpPr>
        <p:spPr>
          <a:xfrm>
            <a:off x="6294783" y="2040109"/>
            <a:ext cx="2675046" cy="0"/>
          </a:xfrm>
          <a:prstGeom prst="straightConnector1">
            <a:avLst/>
          </a:prstGeom>
          <a:ln w="2254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09E22757-7D52-F348-8B88-48AF5478A9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306" y="1523106"/>
            <a:ext cx="2032000" cy="11430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3295F1-3760-5C44-A3F4-EA258685E126}"/>
              </a:ext>
            </a:extLst>
          </p:cNvPr>
          <p:cNvCxnSpPr>
            <a:cxnSpLocks/>
          </p:cNvCxnSpPr>
          <p:nvPr/>
        </p:nvCxnSpPr>
        <p:spPr>
          <a:xfrm flipH="1">
            <a:off x="9173029" y="3040822"/>
            <a:ext cx="725715" cy="1781719"/>
          </a:xfrm>
          <a:prstGeom prst="straightConnector1">
            <a:avLst/>
          </a:prstGeom>
          <a:ln w="136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C1275E3-EA09-2D44-ADD3-25C6AE97388C}"/>
              </a:ext>
            </a:extLst>
          </p:cNvPr>
          <p:cNvCxnSpPr>
            <a:cxnSpLocks/>
          </p:cNvCxnSpPr>
          <p:nvPr/>
        </p:nvCxnSpPr>
        <p:spPr>
          <a:xfrm flipH="1">
            <a:off x="4599027" y="3040821"/>
            <a:ext cx="725715" cy="1781719"/>
          </a:xfrm>
          <a:prstGeom prst="straightConnector1">
            <a:avLst/>
          </a:prstGeom>
          <a:ln w="136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9592A57-73C8-134C-B985-813897AF21DC}"/>
              </a:ext>
            </a:extLst>
          </p:cNvPr>
          <p:cNvCxnSpPr>
            <a:cxnSpLocks/>
          </p:cNvCxnSpPr>
          <p:nvPr/>
        </p:nvCxnSpPr>
        <p:spPr>
          <a:xfrm>
            <a:off x="5209933" y="5748509"/>
            <a:ext cx="2675046" cy="0"/>
          </a:xfrm>
          <a:prstGeom prst="straightConnector1">
            <a:avLst/>
          </a:prstGeom>
          <a:ln w="2254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C02473FF-941F-B24E-98B5-195800ABA7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1456" y="5231506"/>
            <a:ext cx="2032000" cy="11430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41F7BC-6410-834F-8288-B95BCABC3CA3}"/>
              </a:ext>
            </a:extLst>
          </p:cNvPr>
          <p:cNvCxnSpPr>
            <a:cxnSpLocks/>
          </p:cNvCxnSpPr>
          <p:nvPr/>
        </p:nvCxnSpPr>
        <p:spPr>
          <a:xfrm flipV="1">
            <a:off x="5252169" y="3462012"/>
            <a:ext cx="3288724" cy="18475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89C36C0-C7EA-8C43-82D9-9AB984AE9200}"/>
              </a:ext>
            </a:extLst>
          </p:cNvPr>
          <p:cNvCxnSpPr>
            <a:cxnSpLocks/>
          </p:cNvCxnSpPr>
          <p:nvPr/>
        </p:nvCxnSpPr>
        <p:spPr>
          <a:xfrm flipH="1">
            <a:off x="5119695" y="3390243"/>
            <a:ext cx="3209503" cy="17990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2879C290-25C9-A840-B30C-AE2CBDA29D49}"/>
              </a:ext>
            </a:extLst>
          </p:cNvPr>
          <p:cNvSpPr/>
          <p:nvPr/>
        </p:nvSpPr>
        <p:spPr>
          <a:xfrm rot="20513557">
            <a:off x="8412360" y="2607861"/>
            <a:ext cx="428936" cy="6035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62189F7-C12A-4841-B9A7-B26DBD745F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6264" y="4819876"/>
            <a:ext cx="1618679" cy="2002772"/>
          </a:xfrm>
          <a:prstGeom prst="rect">
            <a:avLst/>
          </a:prstGeom>
        </p:spPr>
      </p:pic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3C1254F0-9EF1-1948-98F7-316F67EF9BFC}"/>
              </a:ext>
            </a:extLst>
          </p:cNvPr>
          <p:cNvSpPr/>
          <p:nvPr/>
        </p:nvSpPr>
        <p:spPr>
          <a:xfrm rot="20513557">
            <a:off x="4734768" y="5312742"/>
            <a:ext cx="428936" cy="6035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EC451E-F6A2-7445-A581-4380CB42BFE5}"/>
              </a:ext>
            </a:extLst>
          </p:cNvPr>
          <p:cNvSpPr/>
          <p:nvPr/>
        </p:nvSpPr>
        <p:spPr>
          <a:xfrm>
            <a:off x="4961884" y="1798770"/>
            <a:ext cx="470727" cy="265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BD053D-D0F0-ED4C-8A70-3DE5394EAF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5765" y="5196281"/>
            <a:ext cx="810145" cy="121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03 0.13774 " pathEditMode="relative" ptsTypes="AA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5" grpId="1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579</Words>
  <Application>Microsoft Macintosh PowerPoint</Application>
  <PresentationFormat>Widescreen</PresentationFormat>
  <Paragraphs>69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Office Theme</vt:lpstr>
      <vt:lpstr>The Unity of the Scripture:  One Continuous Story</vt:lpstr>
      <vt:lpstr>PowerPoint Presentation</vt:lpstr>
      <vt:lpstr>How To Read a Book</vt:lpstr>
      <vt:lpstr>How To Read a Book</vt:lpstr>
      <vt:lpstr>How To Read a Book</vt:lpstr>
      <vt:lpstr>How To Read a Book</vt:lpstr>
      <vt:lpstr>Genesis 1-3</vt:lpstr>
      <vt:lpstr>Genesis 1-3</vt:lpstr>
      <vt:lpstr>Genesis 1-3</vt:lpstr>
      <vt:lpstr>How To Read a Book</vt:lpstr>
      <vt:lpstr>PowerPoint Presentation</vt:lpstr>
      <vt:lpstr>mygiveonthings.com</vt:lpstr>
      <vt:lpstr>PowerPoint Presentation</vt:lpstr>
      <vt:lpstr>PowerPoint Presentation</vt:lpstr>
      <vt:lpstr>PowerPoint Presentation</vt:lpstr>
      <vt:lpstr>PowerPoint Presentation</vt:lpstr>
      <vt:lpstr>The purpose of the bible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Unity of the Scriptures</dc:title>
  <dc:creator>Microsoft Office User</dc:creator>
  <cp:lastModifiedBy>Microsoft Office User</cp:lastModifiedBy>
  <cp:revision>13</cp:revision>
  <dcterms:created xsi:type="dcterms:W3CDTF">2019-02-19T21:34:28Z</dcterms:created>
  <dcterms:modified xsi:type="dcterms:W3CDTF">2019-02-24T00:25:37Z</dcterms:modified>
</cp:coreProperties>
</file>