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71" r:id="rId5"/>
    <p:sldId id="279" r:id="rId6"/>
    <p:sldId id="282" r:id="rId7"/>
    <p:sldId id="280" r:id="rId8"/>
    <p:sldId id="290" r:id="rId9"/>
    <p:sldId id="291" r:id="rId10"/>
    <p:sldId id="293" r:id="rId11"/>
    <p:sldId id="285" r:id="rId12"/>
    <p:sldId id="292" r:id="rId13"/>
    <p:sldId id="284" r:id="rId14"/>
    <p:sldId id="286" r:id="rId15"/>
    <p:sldId id="287" r:id="rId16"/>
    <p:sldId id="288" r:id="rId17"/>
    <p:sldId id="289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3"/>
    <p:restoredTop sz="94504"/>
  </p:normalViewPr>
  <p:slideViewPr>
    <p:cSldViewPr snapToGrid="0" snapToObjects="1">
      <p:cViewPr varScale="1">
        <p:scale>
          <a:sx n="61" d="100"/>
          <a:sy n="61" d="100"/>
        </p:scale>
        <p:origin x="2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CC08-F957-844F-A349-06BCDA74C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4D4C8-4F16-4845-98E5-4DE0D24D7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6F4E0-95DA-9F49-989A-90FE2DB6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1CD13-94AC-2E4C-920D-E54321E3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5B927-B95B-5240-B9E0-B9BD74FE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D560-DCEE-134C-8987-37440EE8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15CC7-15E0-6F4B-A74C-49E0631B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E4D81-637E-624F-9011-E24A68BD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1AC-2E44-D04B-9577-9CF648240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7483-C09B-F346-8913-2E1BAC11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2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81056-9C1E-174E-BC90-C8126174B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638B5-A43C-3C4C-9BC4-A227BF183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4BEA5-C81D-BB4B-AC6C-733B57B6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47ACA-CD7A-D641-BBC2-7BAC1EBD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E67E3-B328-004C-9E5C-D26979E2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0C89-57C5-4447-BA3F-C4606543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A5F02-CA81-6140-9CB7-F7FB9DA68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BF747-5C01-6648-B7C7-12F6AF1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27F2A-847D-6C4C-8123-D6B318A8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6F7E0-DDEA-2048-B624-72C26880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6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3E51-51B1-1D49-8E10-58D0FFD4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EB6E3-20EC-F742-9B74-853FC11E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391B-23DD-CA43-A3C9-4ECE082F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C8927-0B2A-834B-9537-5AAD44EE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6050D-BA2A-EB45-A35E-DB7D196A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492F-50B9-7F4E-AC2A-002B5524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083A5-E044-724E-B303-8360D45B3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157DE-7FE8-7D4B-819E-F0C56233B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E0155-C028-B54E-B87F-828E7102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1A161-30E5-CB4C-83E8-22405F9E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6DF9C-FBDC-8046-9613-4358F7D0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3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4414-9850-684B-A1AB-9F60994F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F882D-5CA6-1745-ACB4-968BC325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A557-D82A-6A49-8D29-66B5E1621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02047-64E3-EB47-AAB5-523A033B0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D7BB4-89AE-9045-A568-E3C4029D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08F9AC-A585-BD40-B51E-F49F95FC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DFB00C-D3E1-7F4A-9931-DF07B0FD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07CCBB-5046-0545-A677-31C16486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2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FF33-2A35-4644-9A4E-A34E2F56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DA790-E07F-4641-B805-34BEF6A1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E0306-73A1-0F40-AAAD-E61CD304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C9960-E244-5C4F-AD3B-AF2BCC34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6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E3672-47D1-484B-9E8F-54A34909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6F71D-EC20-4F41-A58C-A90CDFDE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9EE15-E670-B043-ABCF-ECAF1DA7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E776-0B25-5D47-8D83-E3553042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28A9B-89BE-C24C-92EE-A0AACEE45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BE35B-A46D-8F4D-9BC6-212F206C6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45C79-38C4-8A44-8847-E73DB63D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44012-F6A6-7E47-821C-1F0A4C4A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9E436-38D4-A449-85EB-3F685DCA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1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3D47D-A184-0746-B6BD-F5860651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4B3DF5-2711-4743-9F51-1DBE5D38C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6630B-559C-5B4D-87D3-08DA55203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00E05-9A87-2F4C-9253-2AD5B1115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CAB69-F367-2F4F-99FA-3F5696B6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4F680-0915-6D47-BB26-94CFA4A1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34000"/>
                    </a14:imgEffect>
                    <a14:imgEffect>
                      <a14:brightnessContrast bright="-40000" contrast="2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F616C-0478-5641-9178-5D9A7AFA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0A585-94F6-024E-BF63-DD1B449F0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7A178-2CF8-1B4F-B50E-BC22F98C6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D222-7B21-334B-8219-073BF0D6ABF5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C1E67-761D-BF43-8490-56031154D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EA640-AC07-C745-A7B7-829264B22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effectLst>
            <a:outerShdw blurRad="38100" dist="50800" dir="2700000" algn="tl" rotWithShape="0">
              <a:prstClr val="black">
                <a:alpha val="82000"/>
              </a:prstClr>
            </a:outerShdw>
          </a:effectLst>
          <a:latin typeface="Bell MT" panose="02020503060305020303" pitchFamily="18" charset="77"/>
          <a:ea typeface="+mj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EFFE-827B-844B-8DB9-FB717E529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Revelation Pt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DF583-9EF0-2846-8984-89EB8B7D1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Heavenly Scene Ch 4-5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5D9ECC-B735-5B4D-A314-88770AC6A23E}"/>
              </a:ext>
            </a:extLst>
          </p:cNvPr>
          <p:cNvSpPr/>
          <p:nvPr/>
        </p:nvSpPr>
        <p:spPr>
          <a:xfrm>
            <a:off x="9509761" y="6112932"/>
            <a:ext cx="1937172" cy="7450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By Stephen </a:t>
            </a:r>
            <a:r>
              <a:rPr lang="en-US" sz="1400" dirty="0" err="1">
                <a:solidFill>
                  <a:schemeClr val="bg1"/>
                </a:solidFill>
              </a:rPr>
              <a:t>Curto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For </a:t>
            </a:r>
            <a:r>
              <a:rPr lang="en-US" sz="1400" dirty="0" err="1">
                <a:solidFill>
                  <a:schemeClr val="bg1"/>
                </a:solidFill>
              </a:rPr>
              <a:t>Homegroup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>
                <a:solidFill>
                  <a:schemeClr val="bg1"/>
                </a:solidFill>
              </a:rPr>
              <a:t>March 24, </a:t>
            </a:r>
            <a:r>
              <a:rPr lang="en-US" sz="1400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5" name="Picture 4" descr="logo2.jpg">
            <a:extLst>
              <a:ext uri="{FF2B5EF4-FFF2-40B4-BE49-F238E27FC236}">
                <a16:creationId xmlns:a16="http://schemas.microsoft.com/office/drawing/2014/main" id="{9CE3BFEE-EBFF-2B4D-889B-E539AC23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3" y="6112933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25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1CC6-6F9F-6549-9FC3-B1AFA1EA9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C429AD-E7C2-884A-A4BD-0C965283C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066" y="-19401"/>
            <a:ext cx="9169868" cy="6877401"/>
          </a:xfrm>
        </p:spPr>
      </p:pic>
    </p:spTree>
    <p:extLst>
      <p:ext uri="{BB962C8B-B14F-4D97-AF65-F5344CB8AC3E}">
        <p14:creationId xmlns:p14="http://schemas.microsoft.com/office/powerpoint/2010/main" val="428825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086"/>
          </a:xfrm>
        </p:spPr>
        <p:txBody>
          <a:bodyPr>
            <a:normAutofit/>
          </a:bodyPr>
          <a:lstStyle/>
          <a:p>
            <a:r>
              <a:rPr lang="en-US" dirty="0"/>
              <a:t>The Image</a:t>
            </a:r>
          </a:p>
          <a:p>
            <a:pPr lvl="1"/>
            <a:r>
              <a:rPr lang="en-US" dirty="0"/>
              <a:t>The Lamb (5:6)</a:t>
            </a:r>
          </a:p>
          <a:p>
            <a:pPr lvl="2"/>
            <a:r>
              <a:rPr lang="en-US" dirty="0"/>
              <a:t>Among the throne, creatures, and elders (5:6)</a:t>
            </a:r>
          </a:p>
          <a:p>
            <a:pPr lvl="2"/>
            <a:r>
              <a:rPr lang="en-US" dirty="0"/>
              <a:t>“Standing as if slain” (5:6)</a:t>
            </a:r>
          </a:p>
          <a:p>
            <a:pPr lvl="2"/>
            <a:r>
              <a:rPr lang="en-US" dirty="0"/>
              <a:t>7 horns and 7 eyes (5:6)</a:t>
            </a:r>
          </a:p>
          <a:p>
            <a:pPr lvl="3"/>
            <a:r>
              <a:rPr lang="en-US" dirty="0"/>
              <a:t>Which are the seven spirits of God, sent out (5:6)</a:t>
            </a:r>
          </a:p>
          <a:p>
            <a:pPr lvl="2"/>
            <a:r>
              <a:rPr lang="en-US" dirty="0"/>
              <a:t>Worthy to take the scroll and break the seals (5:5, 7, 9)</a:t>
            </a:r>
          </a:p>
          <a:p>
            <a:pPr lvl="1"/>
            <a:r>
              <a:rPr lang="en-US" dirty="0"/>
              <a:t>The lamb takes the throne and “a myriad of myriads and thousands of thousands” of angels appear worshipping the lamb (5:11-13) (cf. Dan 7:10)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45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58EB-AFFB-1744-83E2-8BAF27B5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F929F-1437-064A-8F79-11EDFF408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eeeeeeewith7es:Users:stephencurto:Desktop:5-TAKING-SCROLLa.jpg">
            <a:extLst>
              <a:ext uri="{FF2B5EF4-FFF2-40B4-BE49-F238E27FC236}">
                <a16:creationId xmlns:a16="http://schemas.microsoft.com/office/drawing/2014/main" id="{41006CD5-FB20-3048-B017-F3021BC2B7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81" y="-1"/>
            <a:ext cx="6128119" cy="46357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5" name="Picture 4" descr="Meeeeeeewith7es:Users:stephencurto:Desktop:Jesus_lamp_revelation.jpg">
            <a:extLst>
              <a:ext uri="{FF2B5EF4-FFF2-40B4-BE49-F238E27FC236}">
                <a16:creationId xmlns:a16="http://schemas.microsoft.com/office/drawing/2014/main" id="{D035F1D0-03D5-DA40-9C72-3F6D18AE37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420"/>
            <a:ext cx="6063881" cy="44405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82999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086"/>
          </a:xfrm>
        </p:spPr>
        <p:txBody>
          <a:bodyPr>
            <a:normAutofit/>
          </a:bodyPr>
          <a:lstStyle/>
          <a:p>
            <a:r>
              <a:rPr lang="en-US" dirty="0"/>
              <a:t>The Pieces</a:t>
            </a:r>
          </a:p>
          <a:p>
            <a:pPr lvl="1"/>
            <a:r>
              <a:rPr lang="en-US" dirty="0"/>
              <a:t>The throne and 4 living creatures</a:t>
            </a:r>
          </a:p>
          <a:p>
            <a:pPr lvl="2"/>
            <a:r>
              <a:rPr lang="en-US" dirty="0"/>
              <a:t>Ezekiel 1: the guardian angels of the presence of God</a:t>
            </a:r>
          </a:p>
          <a:p>
            <a:pPr lvl="2"/>
            <a:r>
              <a:rPr lang="en-US" dirty="0"/>
              <a:t>Eyes: sight all around i.e. they see everything </a:t>
            </a:r>
          </a:p>
          <a:p>
            <a:pPr lvl="2"/>
            <a:r>
              <a:rPr lang="en-US" dirty="0"/>
              <a:t>6 wings: Allusion to Isaiah 6. These are angels</a:t>
            </a:r>
          </a:p>
          <a:p>
            <a:pPr lvl="2"/>
            <a:r>
              <a:rPr lang="en-US" dirty="0"/>
              <a:t>Why those 4 animals? Fiercest (lion) strongest (ox/calf) highest (eagle) most glorious (man) creatures God has made. These represent his superlatives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E7B15-8DF5-374C-A239-4282B7DDB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808" y="0"/>
            <a:ext cx="4801191" cy="270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1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086"/>
          </a:xfrm>
        </p:spPr>
        <p:txBody>
          <a:bodyPr>
            <a:normAutofit/>
          </a:bodyPr>
          <a:lstStyle/>
          <a:p>
            <a:r>
              <a:rPr lang="en-US" dirty="0"/>
              <a:t>The Pieces</a:t>
            </a:r>
          </a:p>
          <a:p>
            <a:pPr lvl="1"/>
            <a:r>
              <a:rPr lang="en-US" dirty="0"/>
              <a:t>24 Elders</a:t>
            </a:r>
          </a:p>
          <a:p>
            <a:pPr lvl="2"/>
            <a:r>
              <a:rPr lang="en-US" dirty="0"/>
              <a:t>Representatives of the church?</a:t>
            </a:r>
          </a:p>
          <a:p>
            <a:pPr lvl="3"/>
            <a:r>
              <a:rPr lang="en-US" dirty="0"/>
              <a:t>Clothed in white (cf. 3:4-5, 18)</a:t>
            </a:r>
          </a:p>
          <a:p>
            <a:pPr lvl="3"/>
            <a:r>
              <a:rPr lang="en-US" dirty="0"/>
              <a:t>Hold the “prayers of the saints”</a:t>
            </a:r>
          </a:p>
          <a:p>
            <a:pPr lvl="2"/>
            <a:r>
              <a:rPr lang="en-US" dirty="0"/>
              <a:t>Representatives of Israel?</a:t>
            </a:r>
          </a:p>
          <a:p>
            <a:pPr lvl="3"/>
            <a:r>
              <a:rPr lang="en-US" dirty="0"/>
              <a:t>The 24 officers of the priesthood (1 Chron 24:1-19)</a:t>
            </a:r>
          </a:p>
          <a:p>
            <a:pPr lvl="2"/>
            <a:r>
              <a:rPr lang="en-US" dirty="0"/>
              <a:t>Representative of angels? </a:t>
            </a:r>
          </a:p>
          <a:p>
            <a:pPr lvl="3"/>
            <a:r>
              <a:rPr lang="en-US" dirty="0"/>
              <a:t>They are in heaven surrounding God.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0F79E-02D0-984C-A3FD-33375985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940" y="628562"/>
            <a:ext cx="4992517" cy="33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7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086"/>
          </a:xfrm>
        </p:spPr>
        <p:txBody>
          <a:bodyPr>
            <a:normAutofit/>
          </a:bodyPr>
          <a:lstStyle/>
          <a:p>
            <a:r>
              <a:rPr lang="en-US" dirty="0"/>
              <a:t>The Pieces</a:t>
            </a:r>
          </a:p>
          <a:p>
            <a:pPr lvl="1"/>
            <a:r>
              <a:rPr lang="en-US" dirty="0"/>
              <a:t>The Lamb </a:t>
            </a:r>
          </a:p>
          <a:p>
            <a:pPr lvl="2"/>
            <a:r>
              <a:rPr lang="en-US" dirty="0"/>
              <a:t>Jesus (John 1:29)</a:t>
            </a:r>
          </a:p>
          <a:p>
            <a:pPr lvl="2"/>
            <a:r>
              <a:rPr lang="en-US" dirty="0"/>
              <a:t>Lion of the tribe of Judah (Gen 49:9)</a:t>
            </a:r>
          </a:p>
          <a:p>
            <a:pPr lvl="2"/>
            <a:r>
              <a:rPr lang="en-US" dirty="0"/>
              <a:t>Root of David (22:16; </a:t>
            </a:r>
            <a:r>
              <a:rPr lang="en-US" dirty="0" err="1"/>
              <a:t>Jer</a:t>
            </a:r>
            <a:r>
              <a:rPr lang="en-US" dirty="0"/>
              <a:t> 23:5; 33:15; Isa 11:1-10; Rom 15:12)</a:t>
            </a:r>
          </a:p>
          <a:p>
            <a:pPr lvl="2"/>
            <a:r>
              <a:rPr lang="en-US" dirty="0"/>
              <a:t>Horns and Eyes = Authority/Rule and Sight. The 7 horns and 7 eyes are the seven spirits sent into the earth. i.e. God’s rule and authority and oversight is sent out into the earth through this lamb. 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10B75-E201-4741-B80A-89CA4777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828" y="581339"/>
            <a:ext cx="3935096" cy="290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9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5791" cy="4710086"/>
          </a:xfrm>
        </p:spPr>
        <p:txBody>
          <a:bodyPr>
            <a:normAutofit/>
          </a:bodyPr>
          <a:lstStyle/>
          <a:p>
            <a:r>
              <a:rPr lang="en-US" dirty="0"/>
              <a:t>The Pieces</a:t>
            </a:r>
          </a:p>
          <a:p>
            <a:pPr lvl="1"/>
            <a:r>
              <a:rPr lang="en-US" dirty="0"/>
              <a:t>The scroll </a:t>
            </a:r>
          </a:p>
          <a:p>
            <a:pPr lvl="2"/>
            <a:r>
              <a:rPr lang="en-US" dirty="0"/>
              <a:t>The pronouncement of judgment on the earth (to be further explained in Ch 6-7)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9CAED-3025-5F40-BF3D-A07CC8F1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115" y="1825625"/>
            <a:ext cx="46863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1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086"/>
          </a:xfrm>
        </p:spPr>
        <p:txBody>
          <a:bodyPr>
            <a:normAutofit/>
          </a:bodyPr>
          <a:lstStyle/>
          <a:p>
            <a:r>
              <a:rPr lang="en-US" dirty="0"/>
              <a:t>The interpretation</a:t>
            </a:r>
          </a:p>
          <a:p>
            <a:pPr lvl="1"/>
            <a:r>
              <a:rPr lang="en-US" dirty="0"/>
              <a:t>The triune God is present and receiving worship as he begins the end. </a:t>
            </a:r>
          </a:p>
          <a:p>
            <a:pPr lvl="1"/>
            <a:r>
              <a:rPr lang="en-US" dirty="0"/>
              <a:t>For what reasons does God receive worship in these chapters? (cf. 4:8, 11; 5:9-10, 12, 13)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4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46AD-420D-5D47-8BD4-7126C20B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D2B6F-5AE9-2D4E-A7E7-9B4F4C4BC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1ECB-1242-084D-8C1E-37B72644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48A3B-E55A-4543-A14B-D778DE855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15"/>
            <a:ext cx="12192000" cy="32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1ECB-1242-084D-8C1E-37B72644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48A3B-E55A-4543-A14B-D778DE85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77" t="22717"/>
          <a:stretch/>
        </p:blipFill>
        <p:spPr>
          <a:xfrm>
            <a:off x="0" y="0"/>
            <a:ext cx="12379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2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8858-F773-4E4B-B848-BBA3D065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F5B0B-70A1-374A-8E84-8FECDBC1C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53578" cy="474397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Overview/Outline of Book/"Things That are Seen" (Ch. 1)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"Things that Are" (Ch. 2-3)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After these Things: Heavenly Scene (Ch 4-5)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Seal Judgments, 1st (((The 144,000 and The Multitude))) (6:1-8:5)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Trumpet Judgments 1-6 (Ch8-9)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2nd (((7 Thunders and Little Book; Two Witnesses))) 7th Trumpet Judgment (10:1-11:14)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3rd (((Israel’s Flight; Two Beasts; 6 scenes of hope))) (Ch. 12-14)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Bowl Judgments; 4th (((Babylon’s Fall))) (15:1-19:5)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Marriage Supper; 2nd Coming, Millennial Kingdom (Ch 19-20)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Millennial Kingdom (2nd pass) Eternal State (Ch. 21-22)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09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Image</a:t>
            </a:r>
          </a:p>
          <a:p>
            <a:r>
              <a:rPr lang="en-US" dirty="0"/>
              <a:t>The Pieces</a:t>
            </a:r>
          </a:p>
          <a:p>
            <a:r>
              <a:rPr lang="en-US" dirty="0"/>
              <a:t>The Interpretation </a:t>
            </a:r>
          </a:p>
        </p:txBody>
      </p:sp>
    </p:spTree>
    <p:extLst>
      <p:ext uri="{BB962C8B-B14F-4D97-AF65-F5344CB8AC3E}">
        <p14:creationId xmlns:p14="http://schemas.microsoft.com/office/powerpoint/2010/main" val="110751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The Image</a:t>
            </a:r>
          </a:p>
          <a:p>
            <a:pPr lvl="1"/>
            <a:r>
              <a:rPr lang="en-US" dirty="0"/>
              <a:t>“The first voice I heard…” (4:1)(cf. 1:11)</a:t>
            </a:r>
          </a:p>
          <a:p>
            <a:pPr lvl="1"/>
            <a:r>
              <a:rPr lang="en-US" dirty="0"/>
              <a:t>A throne with “one sitting” on it (4:2) (cf. Daniel 7:9-14)</a:t>
            </a:r>
          </a:p>
          <a:p>
            <a:pPr lvl="2"/>
            <a:r>
              <a:rPr lang="en-US" dirty="0"/>
              <a:t>Appearance “like jasper and </a:t>
            </a:r>
            <a:r>
              <a:rPr lang="en-US" dirty="0" err="1"/>
              <a:t>sardius</a:t>
            </a:r>
            <a:r>
              <a:rPr lang="en-US" dirty="0"/>
              <a:t>” (cf. Ex 28:</a:t>
            </a:r>
            <a:r>
              <a:rPr lang="en-US" dirty="0">
                <a:sym typeface="Wingdings" pitchFamily="2" charset="2"/>
              </a:rPr>
              <a:t>20)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24 elders on thrones surround the throne (4:4)</a:t>
            </a:r>
          </a:p>
          <a:p>
            <a:pPr lvl="3"/>
            <a:r>
              <a:rPr lang="en-US" dirty="0"/>
              <a:t>wearing white and crowns (4:4)</a:t>
            </a:r>
          </a:p>
          <a:p>
            <a:pPr lvl="3"/>
            <a:r>
              <a:rPr lang="en-US" dirty="0"/>
              <a:t>Cast the crowns when falling down to worship (4:10)</a:t>
            </a:r>
          </a:p>
          <a:p>
            <a:pPr lvl="3"/>
            <a:r>
              <a:rPr lang="en-US" dirty="0"/>
              <a:t>Hold harp and golden bowls of incense (prayers of the saints) (5:8)</a:t>
            </a:r>
          </a:p>
          <a:p>
            <a:pPr lvl="2"/>
            <a:r>
              <a:rPr lang="en-US" dirty="0"/>
              <a:t>Holding a scroll with 7 seals in his right hand (5:1)</a:t>
            </a:r>
          </a:p>
          <a:p>
            <a:pPr lvl="2"/>
            <a:r>
              <a:rPr lang="en-US" dirty="0"/>
              <a:t>7 Lamps surrounding throne (4:5)</a:t>
            </a:r>
          </a:p>
          <a:p>
            <a:pPr lvl="3"/>
            <a:r>
              <a:rPr lang="en-US" dirty="0"/>
              <a:t>Which are the seven Spirits of God (4:5) (cf. Isaiah 11:1-3)</a:t>
            </a:r>
          </a:p>
        </p:txBody>
      </p:sp>
    </p:spTree>
    <p:extLst>
      <p:ext uri="{BB962C8B-B14F-4D97-AF65-F5344CB8AC3E}">
        <p14:creationId xmlns:p14="http://schemas.microsoft.com/office/powerpoint/2010/main" val="1148191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Heavenly Scene (Ch 4-5)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086"/>
          </a:xfrm>
        </p:spPr>
        <p:txBody>
          <a:bodyPr>
            <a:normAutofit/>
          </a:bodyPr>
          <a:lstStyle/>
          <a:p>
            <a:r>
              <a:rPr lang="en-US" dirty="0"/>
              <a:t>The Image</a:t>
            </a:r>
          </a:p>
          <a:p>
            <a:pPr lvl="1"/>
            <a:r>
              <a:rPr lang="en-US" dirty="0"/>
              <a:t>4 “living creatures” (</a:t>
            </a:r>
            <a:r>
              <a:rPr lang="en-US" dirty="0" err="1"/>
              <a:t>cf</a:t>
            </a:r>
            <a:r>
              <a:rPr lang="en-US" dirty="0"/>
              <a:t> Ezekiel 1{esp1:10}; 10)</a:t>
            </a:r>
          </a:p>
          <a:p>
            <a:pPr lvl="2"/>
            <a:r>
              <a:rPr lang="en-US" dirty="0"/>
              <a:t>“in the middle of the throne and around” (4:6)</a:t>
            </a:r>
          </a:p>
          <a:p>
            <a:pPr lvl="2"/>
            <a:r>
              <a:rPr lang="en-US" dirty="0"/>
              <a:t>“full of eyes in front and back” (4:6)</a:t>
            </a:r>
          </a:p>
          <a:p>
            <a:pPr lvl="2"/>
            <a:r>
              <a:rPr lang="en-US" dirty="0"/>
              <a:t>(1) Lion, (2) Calf, (3) Face of a man (4) Eagle</a:t>
            </a:r>
          </a:p>
          <a:p>
            <a:pPr lvl="2"/>
            <a:r>
              <a:rPr lang="en-US" dirty="0"/>
              <a:t>6 wings each (4:8) (cf. Is 6 Seraphim)</a:t>
            </a:r>
          </a:p>
          <a:p>
            <a:pPr lvl="2"/>
            <a:r>
              <a:rPr lang="en-US" dirty="0"/>
              <a:t>Always saying “Holy, Holy, Holy is the Lord God almighty who was, and who is, and who is to come.” (4:8)</a:t>
            </a:r>
          </a:p>
          <a:p>
            <a:pPr lvl="2"/>
            <a:r>
              <a:rPr lang="en-US" dirty="0"/>
              <a:t>Saying “Amen” when the lamb takes the scroll (5:14)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116C-E1EB-5443-8AA7-DF7E315C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8A69C-89AF-1D43-BE4F-C8B3235C5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eeeeeeewith7es:Users:stephencurto:Desktop:24 elders.jpg">
            <a:extLst>
              <a:ext uri="{FF2B5EF4-FFF2-40B4-BE49-F238E27FC236}">
                <a16:creationId xmlns:a16="http://schemas.microsoft.com/office/drawing/2014/main" id="{8535DC2E-9F40-AE4F-97CE-633E0797F9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22" y="0"/>
            <a:ext cx="9644956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53912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116C-E1EB-5443-8AA7-DF7E315C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8A69C-89AF-1D43-BE4F-C8B3235C5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eeeeeeewith7es:Users:stephencurto:Desktop:thronelamb1.gif">
            <a:extLst>
              <a:ext uri="{FF2B5EF4-FFF2-40B4-BE49-F238E27FC236}">
                <a16:creationId xmlns:a16="http://schemas.microsoft.com/office/drawing/2014/main" id="{21A9F526-0DB0-8141-8963-7C3BE230B2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53" y="0"/>
            <a:ext cx="7944293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063053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816</Words>
  <Application>Microsoft Macintosh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Angsana New</vt:lpstr>
      <vt:lpstr>Arial</vt:lpstr>
      <vt:lpstr>Bell MT</vt:lpstr>
      <vt:lpstr>Calibri</vt:lpstr>
      <vt:lpstr>Wingdings</vt:lpstr>
      <vt:lpstr>Office Theme</vt:lpstr>
      <vt:lpstr>Revelation Pt 3</vt:lpstr>
      <vt:lpstr>Context </vt:lpstr>
      <vt:lpstr>Context </vt:lpstr>
      <vt:lpstr>Our Outline</vt:lpstr>
      <vt:lpstr>Heavenly Scene (Ch 4-5)</vt:lpstr>
      <vt:lpstr>Heavenly Scene (Ch 4-5)</vt:lpstr>
      <vt:lpstr>Heavenly Scene (Ch 4-5)</vt:lpstr>
      <vt:lpstr>PowerPoint Presentation</vt:lpstr>
      <vt:lpstr>PowerPoint Presentation</vt:lpstr>
      <vt:lpstr>PowerPoint Presentation</vt:lpstr>
      <vt:lpstr>Heavenly Scene (Ch 4-5)</vt:lpstr>
      <vt:lpstr>PowerPoint Presentation</vt:lpstr>
      <vt:lpstr>Heavenly Scene (Ch 4-5)</vt:lpstr>
      <vt:lpstr>Heavenly Scene (Ch 4-5)</vt:lpstr>
      <vt:lpstr>Heavenly Scene (Ch 4-5)</vt:lpstr>
      <vt:lpstr>Heavenly Scene (Ch 4-5)</vt:lpstr>
      <vt:lpstr>Heavenly Scene (Ch 4-5)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Revelation</dc:title>
  <dc:creator>Microsoft Office User</dc:creator>
  <cp:lastModifiedBy>Microsoft Office User</cp:lastModifiedBy>
  <cp:revision>40</cp:revision>
  <dcterms:created xsi:type="dcterms:W3CDTF">2019-02-27T22:31:02Z</dcterms:created>
  <dcterms:modified xsi:type="dcterms:W3CDTF">2019-03-24T21:29:21Z</dcterms:modified>
</cp:coreProperties>
</file>