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57" r:id="rId2"/>
    <p:sldId id="271" r:id="rId3"/>
    <p:sldId id="258" r:id="rId4"/>
    <p:sldId id="448" r:id="rId5"/>
    <p:sldId id="449" r:id="rId6"/>
    <p:sldId id="450" r:id="rId7"/>
    <p:sldId id="451" r:id="rId8"/>
    <p:sldId id="452" r:id="rId9"/>
    <p:sldId id="453" r:id="rId10"/>
    <p:sldId id="454" r:id="rId11"/>
    <p:sldId id="455" r:id="rId12"/>
    <p:sldId id="464" r:id="rId13"/>
    <p:sldId id="465" r:id="rId14"/>
    <p:sldId id="466" r:id="rId15"/>
    <p:sldId id="282" r:id="rId16"/>
    <p:sldId id="300" r:id="rId17"/>
    <p:sldId id="469" r:id="rId18"/>
    <p:sldId id="470" r:id="rId19"/>
    <p:sldId id="471" r:id="rId20"/>
    <p:sldId id="472" r:id="rId21"/>
    <p:sldId id="473" r:id="rId22"/>
    <p:sldId id="474" r:id="rId23"/>
    <p:sldId id="467" r:id="rId24"/>
    <p:sldId id="475" r:id="rId25"/>
    <p:sldId id="468" r:id="rId26"/>
    <p:sldId id="476" r:id="rId27"/>
    <p:sldId id="477" r:id="rId28"/>
    <p:sldId id="478" r:id="rId29"/>
    <p:sldId id="486" r:id="rId30"/>
    <p:sldId id="479" r:id="rId31"/>
    <p:sldId id="480" r:id="rId32"/>
    <p:sldId id="484" r:id="rId33"/>
    <p:sldId id="485" r:id="rId34"/>
    <p:sldId id="4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92"/>
    <p:restoredTop sz="94681"/>
  </p:normalViewPr>
  <p:slideViewPr>
    <p:cSldViewPr snapToGrid="0" snapToObjects="1">
      <p:cViewPr varScale="1">
        <p:scale>
          <a:sx n="77" d="100"/>
          <a:sy n="77" d="100"/>
        </p:scale>
        <p:origin x="192"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1153-2CD0-634E-B557-CE9445EE9010}" type="datetimeFigureOut">
              <a:rPr lang="en-US" smtClean="0"/>
              <a:t>8/23/19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1A9A2-ADA3-334D-A418-682406C2155C}" type="slidenum">
              <a:rPr lang="en-US" smtClean="0"/>
              <a:t>‹#›</a:t>
            </a:fld>
            <a:endParaRPr lang="en-US"/>
          </a:p>
        </p:txBody>
      </p:sp>
    </p:spTree>
    <p:extLst>
      <p:ext uri="{BB962C8B-B14F-4D97-AF65-F5344CB8AC3E}">
        <p14:creationId xmlns:p14="http://schemas.microsoft.com/office/powerpoint/2010/main" val="3230234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5384AE6-02A1-AD46-98A5-9D17D451F299}" type="slidenum">
              <a:rPr lang="en-US" altLang="en-US"/>
              <a:pPr>
                <a:spcBef>
                  <a:spcPct val="0"/>
                </a:spcBef>
              </a:pPr>
              <a:t>4</a:t>
            </a:fld>
            <a:endParaRPr lang="en-US" altLang="en-US"/>
          </a:p>
        </p:txBody>
      </p:sp>
      <p:sp>
        <p:nvSpPr>
          <p:cNvPr id="5122"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862835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F090002-433E-9546-B4BC-7437EEEC047D}" type="slidenum">
              <a:rPr lang="en-US" altLang="en-US"/>
              <a:pPr>
                <a:spcBef>
                  <a:spcPct val="0"/>
                </a:spcBef>
              </a:pPr>
              <a:t>13</a:t>
            </a:fld>
            <a:endParaRPr lang="en-US" altLang="en-US"/>
          </a:p>
        </p:txBody>
      </p:sp>
      <p:sp>
        <p:nvSpPr>
          <p:cNvPr id="15362"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28686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DE7E27C-75BE-154E-ABDD-35783D357107}" type="slidenum">
              <a:rPr lang="en-US" altLang="en-US"/>
              <a:pPr>
                <a:spcBef>
                  <a:spcPct val="0"/>
                </a:spcBef>
              </a:pPr>
              <a:t>5</a:t>
            </a:fld>
            <a:endParaRPr lang="en-US" altLang="en-US"/>
          </a:p>
        </p:txBody>
      </p:sp>
      <p:sp>
        <p:nvSpPr>
          <p:cNvPr id="7170"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52569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3231FB2-FE58-E247-B407-54F32D0B3072}" type="slidenum">
              <a:rPr lang="en-US" altLang="en-US"/>
              <a:pPr>
                <a:spcBef>
                  <a:spcPct val="0"/>
                </a:spcBef>
              </a:pPr>
              <a:t>6</a:t>
            </a:fld>
            <a:endParaRPr lang="en-US" altLang="en-US"/>
          </a:p>
        </p:txBody>
      </p:sp>
      <p:sp>
        <p:nvSpPr>
          <p:cNvPr id="9218"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8786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AC45FDF-4103-3045-A60B-C1B45F828718}" type="slidenum">
              <a:rPr lang="en-US" altLang="en-US"/>
              <a:pPr>
                <a:spcBef>
                  <a:spcPct val="0"/>
                </a:spcBef>
              </a:pPr>
              <a:t>7</a:t>
            </a:fld>
            <a:endParaRPr lang="en-US" altLang="en-US"/>
          </a:p>
        </p:txBody>
      </p:sp>
      <p:sp>
        <p:nvSpPr>
          <p:cNvPr id="11266"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248985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0C40B73-B65B-6D41-9F29-3CB336ACC8D8}" type="slidenum">
              <a:rPr lang="en-US" altLang="en-US"/>
              <a:pPr>
                <a:spcBef>
                  <a:spcPct val="0"/>
                </a:spcBef>
              </a:pPr>
              <a:t>8</a:t>
            </a:fld>
            <a:endParaRPr lang="en-US" altLang="en-US"/>
          </a:p>
        </p:txBody>
      </p:sp>
      <p:sp>
        <p:nvSpPr>
          <p:cNvPr id="13314"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127492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F090002-433E-9546-B4BC-7437EEEC047D}" type="slidenum">
              <a:rPr lang="en-US" altLang="en-US"/>
              <a:pPr>
                <a:spcBef>
                  <a:spcPct val="0"/>
                </a:spcBef>
              </a:pPr>
              <a:t>9</a:t>
            </a:fld>
            <a:endParaRPr lang="en-US" altLang="en-US"/>
          </a:p>
        </p:txBody>
      </p:sp>
      <p:sp>
        <p:nvSpPr>
          <p:cNvPr id="15362"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948499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C3AEBA0-4435-DA40-B591-7A376C085A26}" type="slidenum">
              <a:rPr lang="en-US" altLang="en-US"/>
              <a:pPr>
                <a:spcBef>
                  <a:spcPct val="0"/>
                </a:spcBef>
              </a:pPr>
              <a:t>10</a:t>
            </a:fld>
            <a:endParaRPr lang="en-US" altLang="en-US"/>
          </a:p>
        </p:txBody>
      </p:sp>
      <p:sp>
        <p:nvSpPr>
          <p:cNvPr id="17410"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94777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121B517-AAAB-C545-8459-F05338E5E2B7}" type="slidenum">
              <a:rPr lang="en-US" altLang="en-US"/>
              <a:pPr>
                <a:spcBef>
                  <a:spcPct val="0"/>
                </a:spcBef>
              </a:pPr>
              <a:t>11</a:t>
            </a:fld>
            <a:endParaRPr lang="en-US" altLang="en-US"/>
          </a:p>
        </p:txBody>
      </p:sp>
      <p:sp>
        <p:nvSpPr>
          <p:cNvPr id="19458"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695634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F090002-433E-9546-B4BC-7437EEEC047D}" type="slidenum">
              <a:rPr lang="en-US" altLang="en-US"/>
              <a:pPr>
                <a:spcBef>
                  <a:spcPct val="0"/>
                </a:spcBef>
              </a:pPr>
              <a:t>12</a:t>
            </a:fld>
            <a:endParaRPr lang="en-US" altLang="en-US"/>
          </a:p>
        </p:txBody>
      </p:sp>
      <p:sp>
        <p:nvSpPr>
          <p:cNvPr id="15362"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17392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CC08-F957-844F-A349-06BCDA74C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64D4C8-4F16-4845-98E5-4DE0D24D7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36F4E0-95DA-9F49-989A-90FE2DB683F2}"/>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5" name="Footer Placeholder 4">
            <a:extLst>
              <a:ext uri="{FF2B5EF4-FFF2-40B4-BE49-F238E27FC236}">
                <a16:creationId xmlns:a16="http://schemas.microsoft.com/office/drawing/2014/main" id="{8681CD13-94AC-2E4C-920D-E54321E3F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5B927-B95B-5240-B9E0-B9BD74FEABB1}"/>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6400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D560-DCEE-134C-8987-37440EE8FC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615CC7-15E0-6F4B-A74C-49E0631B5F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E4D81-637E-624F-9011-E24A68BD3F22}"/>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5" name="Footer Placeholder 4">
            <a:extLst>
              <a:ext uri="{FF2B5EF4-FFF2-40B4-BE49-F238E27FC236}">
                <a16:creationId xmlns:a16="http://schemas.microsoft.com/office/drawing/2014/main" id="{737F21AC-2E44-D04B-9577-9CF648240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37483-C09B-F346-8913-2E1BAC11C6E3}"/>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47286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81056-9C1E-174E-BC90-C8126174B5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638B5-A43C-3C4C-9BC4-A227BF1830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4BEA5-C81D-BB4B-AC6C-733B57B6B7A4}"/>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5" name="Footer Placeholder 4">
            <a:extLst>
              <a:ext uri="{FF2B5EF4-FFF2-40B4-BE49-F238E27FC236}">
                <a16:creationId xmlns:a16="http://schemas.microsoft.com/office/drawing/2014/main" id="{BBB47ACA-CD7A-D641-BBC2-7BAC1EBD5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E67E3-B328-004C-9E5C-D26979E28A7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1430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0C89-57C5-4447-BA3F-C4606543C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A5F02-CA81-6140-9CB7-F7FB9DA683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BF747-5C01-6648-B7C7-12F6AF1E4105}"/>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5" name="Footer Placeholder 4">
            <a:extLst>
              <a:ext uri="{FF2B5EF4-FFF2-40B4-BE49-F238E27FC236}">
                <a16:creationId xmlns:a16="http://schemas.microsoft.com/office/drawing/2014/main" id="{ED927F2A-847D-6C4C-8123-D6B318A87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6F7E0-DDEA-2048-B624-72C268804245}"/>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617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3E51-51B1-1D49-8E10-58D0FFD4F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5EB6E3-20EC-F742-9B74-853FC11E6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99391B-23DD-CA43-A3C9-4ECE082FA4FA}"/>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5" name="Footer Placeholder 4">
            <a:extLst>
              <a:ext uri="{FF2B5EF4-FFF2-40B4-BE49-F238E27FC236}">
                <a16:creationId xmlns:a16="http://schemas.microsoft.com/office/drawing/2014/main" id="{00AC8927-0B2A-834B-9537-5AAD44EE0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6050D-BA2A-EB45-A35E-DB7D196A61F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555003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492F-50B9-7F4E-AC2A-002B552415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083A5-E044-724E-B303-8360D45B3D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D157DE-7FE8-7D4B-819E-F0C56233B1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E0155-C028-B54E-B87F-828E71028992}"/>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6" name="Footer Placeholder 5">
            <a:extLst>
              <a:ext uri="{FF2B5EF4-FFF2-40B4-BE49-F238E27FC236}">
                <a16:creationId xmlns:a16="http://schemas.microsoft.com/office/drawing/2014/main" id="{87D1A161-30E5-CB4C-83E8-22405F9EBE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DF9C-FBDC-8046-9613-4358F7D02E4A}"/>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167146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4414-9850-684B-A1AB-9F60994FD8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FF882D-5CA6-1745-ACB4-968BC3256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11A557-D82A-6A49-8D29-66B5E1621C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02047-64E3-EB47-AAB5-523A033B0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6D7BB4-89AE-9045-A568-E3C4029DFF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08F9AC-A585-BD40-B51E-F49F95FC72EF}"/>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8" name="Footer Placeholder 7">
            <a:extLst>
              <a:ext uri="{FF2B5EF4-FFF2-40B4-BE49-F238E27FC236}">
                <a16:creationId xmlns:a16="http://schemas.microsoft.com/office/drawing/2014/main" id="{E3DFB00C-D3E1-7F4A-9931-DF07B0FDC5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07CCBB-5046-0545-A677-31C16486B2A2}"/>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288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FF33-2A35-4644-9A4E-A34E2F56F0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DA790-E07F-4641-B805-34BEF6A11BF3}"/>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4" name="Footer Placeholder 3">
            <a:extLst>
              <a:ext uri="{FF2B5EF4-FFF2-40B4-BE49-F238E27FC236}">
                <a16:creationId xmlns:a16="http://schemas.microsoft.com/office/drawing/2014/main" id="{92AE0306-73A1-0F40-AAAD-E61CD304C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BC9960-E244-5C4F-AD3B-AF2BCC3468B6}"/>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53241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E3672-47D1-484B-9E8F-54A349092C38}"/>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3" name="Footer Placeholder 2">
            <a:extLst>
              <a:ext uri="{FF2B5EF4-FFF2-40B4-BE49-F238E27FC236}">
                <a16:creationId xmlns:a16="http://schemas.microsoft.com/office/drawing/2014/main" id="{E2C6F71D-EC20-4F41-A58C-A90CDFDE3A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B9EE15-E670-B043-ABCF-ECAF1DA70937}"/>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2184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E776-0B25-5D47-8D83-E35530426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828A9B-89BE-C24C-92EE-A0AACEE45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9BE35B-A46D-8F4D-9BC6-212F206C6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F45C79-38C4-8A44-8847-E73DB63D29F5}"/>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6" name="Footer Placeholder 5">
            <a:extLst>
              <a:ext uri="{FF2B5EF4-FFF2-40B4-BE49-F238E27FC236}">
                <a16:creationId xmlns:a16="http://schemas.microsoft.com/office/drawing/2014/main" id="{CE744012-F6A6-7E47-821C-1F0A4C4AB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9E436-38D4-A449-85EB-3F685DCA3C58}"/>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2493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D47D-A184-0746-B6BD-F58606511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B3DF5-2711-4743-9F51-1DBE5D38C7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56630B-559C-5B4D-87D3-08DA5520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00E05-9A87-2F4C-9253-2AD5B1115916}"/>
              </a:ext>
            </a:extLst>
          </p:cNvPr>
          <p:cNvSpPr>
            <a:spLocks noGrp="1"/>
          </p:cNvSpPr>
          <p:nvPr>
            <p:ph type="dt" sz="half" idx="10"/>
          </p:nvPr>
        </p:nvSpPr>
        <p:spPr/>
        <p:txBody>
          <a:bodyPr/>
          <a:lstStyle/>
          <a:p>
            <a:fld id="{89BE605B-7D43-5E4E-BAB2-8DEFCCA2EFCF}" type="datetimeFigureOut">
              <a:rPr lang="en-US" smtClean="0"/>
              <a:t>8/23/19</a:t>
            </a:fld>
            <a:endParaRPr lang="en-US"/>
          </a:p>
        </p:txBody>
      </p:sp>
      <p:sp>
        <p:nvSpPr>
          <p:cNvPr id="6" name="Footer Placeholder 5">
            <a:extLst>
              <a:ext uri="{FF2B5EF4-FFF2-40B4-BE49-F238E27FC236}">
                <a16:creationId xmlns:a16="http://schemas.microsoft.com/office/drawing/2014/main" id="{969CAB69-F367-2F4F-99FA-3F5696B61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B4F680-0915-6D47-BB26-94CFA4A1996C}"/>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08795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a14:imgEffect>
                      <a14:sharpenSoften amount="-34000"/>
                    </a14:imgEffect>
                    <a14:imgEffect>
                      <a14:brightnessContrast bright="-40000" contrast="28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F616C-0478-5641-9178-5D9A7AFAF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80A585-94F6-024E-BF63-DD1B449F0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F7A178-2CF8-1B4F-B50E-BC22F98C6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E605B-7D43-5E4E-BAB2-8DEFCCA2EFCF}" type="datetimeFigureOut">
              <a:rPr lang="en-US" smtClean="0"/>
              <a:t>8/23/19</a:t>
            </a:fld>
            <a:endParaRPr lang="en-US"/>
          </a:p>
        </p:txBody>
      </p:sp>
      <p:sp>
        <p:nvSpPr>
          <p:cNvPr id="5" name="Footer Placeholder 4">
            <a:extLst>
              <a:ext uri="{FF2B5EF4-FFF2-40B4-BE49-F238E27FC236}">
                <a16:creationId xmlns:a16="http://schemas.microsoft.com/office/drawing/2014/main" id="{1ACC1E67-761D-BF43-8490-56031154D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CEA640-AC07-C745-A7B7-829264B228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15DCD-E9A4-C64E-89E2-7F957A527CE1}" type="slidenum">
              <a:rPr lang="en-US" smtClean="0"/>
              <a:t>‹#›</a:t>
            </a:fld>
            <a:endParaRPr lang="en-US"/>
          </a:p>
        </p:txBody>
      </p:sp>
    </p:spTree>
    <p:extLst>
      <p:ext uri="{BB962C8B-B14F-4D97-AF65-F5344CB8AC3E}">
        <p14:creationId xmlns:p14="http://schemas.microsoft.com/office/powerpoint/2010/main" val="253587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EFFE-827B-844B-8DB9-FB717E529FFD}"/>
              </a:ext>
            </a:extLst>
          </p:cNvPr>
          <p:cNvSpPr>
            <a:spLocks noGrp="1"/>
          </p:cNvSpPr>
          <p:nvPr>
            <p:ph type="ctrTitle"/>
          </p:nvPr>
        </p:nvSpPr>
        <p:spPr/>
        <p:txBody>
          <a:bodyPr>
            <a:normAutofit/>
          </a:bodyPr>
          <a:lstStyle/>
          <a:p>
            <a:r>
              <a:rPr lang="en-US" sz="8000" dirty="0"/>
              <a:t>Revelation Pt 10</a:t>
            </a:r>
          </a:p>
        </p:txBody>
      </p:sp>
      <p:sp>
        <p:nvSpPr>
          <p:cNvPr id="3" name="Subtitle 2">
            <a:extLst>
              <a:ext uri="{FF2B5EF4-FFF2-40B4-BE49-F238E27FC236}">
                <a16:creationId xmlns:a16="http://schemas.microsoft.com/office/drawing/2014/main" id="{648DF583-9EF0-2846-8984-89EB8B7D1EA3}"/>
              </a:ext>
            </a:extLst>
          </p:cNvPr>
          <p:cNvSpPr>
            <a:spLocks noGrp="1"/>
          </p:cNvSpPr>
          <p:nvPr>
            <p:ph type="subTitle" idx="1"/>
          </p:nvPr>
        </p:nvSpPr>
        <p:spPr/>
        <p:txBody>
          <a:bodyPr>
            <a:normAutofit/>
          </a:bodyPr>
          <a:lstStyle/>
          <a:p>
            <a:r>
              <a:rPr lang="en-US" sz="3600" dirty="0"/>
              <a:t>Millennial </a:t>
            </a:r>
            <a:r>
              <a:rPr lang="en-US" sz="3600"/>
              <a:t>Kingdom Interpretations; </a:t>
            </a:r>
            <a:r>
              <a:rPr lang="en-US" sz="3600" dirty="0"/>
              <a:t>Eternal State  (Ch 20-22)</a:t>
            </a:r>
          </a:p>
        </p:txBody>
      </p:sp>
      <p:sp>
        <p:nvSpPr>
          <p:cNvPr id="4" name="Rectangle 3">
            <a:extLst>
              <a:ext uri="{FF2B5EF4-FFF2-40B4-BE49-F238E27FC236}">
                <a16:creationId xmlns:a16="http://schemas.microsoft.com/office/drawing/2014/main" id="{475D9ECC-B735-5B4D-A314-88770AC6A23E}"/>
              </a:ext>
            </a:extLst>
          </p:cNvPr>
          <p:cNvSpPr/>
          <p:nvPr/>
        </p:nvSpPr>
        <p:spPr>
          <a:xfrm>
            <a:off x="9509761" y="6112932"/>
            <a:ext cx="1937172" cy="7450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1400" dirty="0">
                <a:solidFill>
                  <a:schemeClr val="bg1"/>
                </a:solidFill>
              </a:rPr>
              <a:t>By Stephen </a:t>
            </a:r>
            <a:r>
              <a:rPr lang="en-US" sz="1400" dirty="0" err="1">
                <a:solidFill>
                  <a:schemeClr val="bg1"/>
                </a:solidFill>
              </a:rPr>
              <a:t>Curto</a:t>
            </a:r>
            <a:endParaRPr lang="en-US" sz="1400" dirty="0">
              <a:solidFill>
                <a:schemeClr val="bg1"/>
              </a:solidFill>
            </a:endParaRPr>
          </a:p>
          <a:p>
            <a:pPr algn="r"/>
            <a:r>
              <a:rPr lang="en-US" sz="1400" dirty="0">
                <a:solidFill>
                  <a:schemeClr val="bg1"/>
                </a:solidFill>
              </a:rPr>
              <a:t>For </a:t>
            </a:r>
            <a:r>
              <a:rPr lang="en-US" sz="1400" dirty="0" err="1">
                <a:solidFill>
                  <a:schemeClr val="bg1"/>
                </a:solidFill>
              </a:rPr>
              <a:t>Homegroup</a:t>
            </a:r>
            <a:endParaRPr lang="en-US" sz="1400" dirty="0">
              <a:solidFill>
                <a:schemeClr val="bg1"/>
              </a:solidFill>
            </a:endParaRPr>
          </a:p>
          <a:p>
            <a:pPr algn="r"/>
            <a:r>
              <a:rPr lang="en-US" sz="1400" dirty="0">
                <a:solidFill>
                  <a:schemeClr val="bg1"/>
                </a:solidFill>
              </a:rPr>
              <a:t>August 18, 2019</a:t>
            </a:r>
          </a:p>
        </p:txBody>
      </p:sp>
      <p:pic>
        <p:nvPicPr>
          <p:cNvPr id="5" name="Picture 4" descr="logo2.jpg">
            <a:extLst>
              <a:ext uri="{FF2B5EF4-FFF2-40B4-BE49-F238E27FC236}">
                <a16:creationId xmlns:a16="http://schemas.microsoft.com/office/drawing/2014/main" id="{9CE3BFEE-EBFF-2B4D-889B-E539AC23BF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6933" y="6112933"/>
            <a:ext cx="745067"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664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386" name="Rectangle 3"/>
          <p:cNvSpPr>
            <a:spLocks noChangeArrowheads="1"/>
          </p:cNvSpPr>
          <p:nvPr/>
        </p:nvSpPr>
        <p:spPr bwMode="auto">
          <a:xfrm>
            <a:off x="2133988" y="381363"/>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20:4a</a:t>
            </a:r>
          </a:p>
        </p:txBody>
      </p:sp>
      <p:grpSp>
        <p:nvGrpSpPr>
          <p:cNvPr id="1174532" name="Group 4"/>
          <p:cNvGrpSpPr>
            <a:grpSpLocks/>
          </p:cNvGrpSpPr>
          <p:nvPr/>
        </p:nvGrpSpPr>
        <p:grpSpPr bwMode="auto">
          <a:xfrm>
            <a:off x="3499104" y="4495697"/>
            <a:ext cx="5192206" cy="1763541"/>
            <a:chOff x="1244" y="2832"/>
            <a:chExt cx="3271" cy="1111"/>
          </a:xfrm>
        </p:grpSpPr>
        <p:grpSp>
          <p:nvGrpSpPr>
            <p:cNvPr id="16985" name="Group 5"/>
            <p:cNvGrpSpPr>
              <a:grpSpLocks/>
            </p:cNvGrpSpPr>
            <p:nvPr/>
          </p:nvGrpSpPr>
          <p:grpSpPr bwMode="auto">
            <a:xfrm>
              <a:off x="1244" y="2832"/>
              <a:ext cx="256" cy="384"/>
              <a:chOff x="2640" y="1776"/>
              <a:chExt cx="480" cy="720"/>
            </a:xfrm>
          </p:grpSpPr>
          <p:sp>
            <p:nvSpPr>
              <p:cNvPr id="17236" name="Rectangle 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7" name="Rectangle 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8" name="Rectangle 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9" name="Rectangle 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86" name="Group 10"/>
            <p:cNvGrpSpPr>
              <a:grpSpLocks/>
            </p:cNvGrpSpPr>
            <p:nvPr/>
          </p:nvGrpSpPr>
          <p:grpSpPr bwMode="auto">
            <a:xfrm>
              <a:off x="1516" y="2832"/>
              <a:ext cx="256" cy="384"/>
              <a:chOff x="2640" y="1776"/>
              <a:chExt cx="480" cy="720"/>
            </a:xfrm>
          </p:grpSpPr>
          <p:sp>
            <p:nvSpPr>
              <p:cNvPr id="17232" name="Rectangle 1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3" name="Rectangle 1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4" name="Rectangle 1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5" name="Rectangle 1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87" name="Group 15"/>
            <p:cNvGrpSpPr>
              <a:grpSpLocks/>
            </p:cNvGrpSpPr>
            <p:nvPr/>
          </p:nvGrpSpPr>
          <p:grpSpPr bwMode="auto">
            <a:xfrm>
              <a:off x="1793" y="2832"/>
              <a:ext cx="256" cy="384"/>
              <a:chOff x="2640" y="1776"/>
              <a:chExt cx="480" cy="720"/>
            </a:xfrm>
          </p:grpSpPr>
          <p:sp>
            <p:nvSpPr>
              <p:cNvPr id="17228" name="Rectangle 1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9" name="Rectangle 1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0" name="Rectangle 1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1" name="Rectangle 1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88" name="Group 20"/>
            <p:cNvGrpSpPr>
              <a:grpSpLocks/>
            </p:cNvGrpSpPr>
            <p:nvPr/>
          </p:nvGrpSpPr>
          <p:grpSpPr bwMode="auto">
            <a:xfrm>
              <a:off x="2065" y="2832"/>
              <a:ext cx="256" cy="384"/>
              <a:chOff x="2640" y="1776"/>
              <a:chExt cx="480" cy="720"/>
            </a:xfrm>
          </p:grpSpPr>
          <p:sp>
            <p:nvSpPr>
              <p:cNvPr id="17224" name="Rectangle 2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5" name="Rectangle 2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6" name="Rectangle 2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7" name="Rectangle 2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89" name="Group 25"/>
            <p:cNvGrpSpPr>
              <a:grpSpLocks/>
            </p:cNvGrpSpPr>
            <p:nvPr/>
          </p:nvGrpSpPr>
          <p:grpSpPr bwMode="auto">
            <a:xfrm>
              <a:off x="2341" y="2832"/>
              <a:ext cx="256" cy="384"/>
              <a:chOff x="2640" y="1776"/>
              <a:chExt cx="480" cy="720"/>
            </a:xfrm>
          </p:grpSpPr>
          <p:sp>
            <p:nvSpPr>
              <p:cNvPr id="17220" name="Rectangle 2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1" name="Rectangle 2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2" name="Rectangle 2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3" name="Rectangle 2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0" name="Group 30"/>
            <p:cNvGrpSpPr>
              <a:grpSpLocks/>
            </p:cNvGrpSpPr>
            <p:nvPr/>
          </p:nvGrpSpPr>
          <p:grpSpPr bwMode="auto">
            <a:xfrm>
              <a:off x="2613" y="2832"/>
              <a:ext cx="256" cy="384"/>
              <a:chOff x="2640" y="1776"/>
              <a:chExt cx="480" cy="720"/>
            </a:xfrm>
          </p:grpSpPr>
          <p:sp>
            <p:nvSpPr>
              <p:cNvPr id="17216" name="Rectangle 3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7" name="Rectangle 3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8" name="Rectangle 3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9" name="Rectangle 3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1" name="Group 35"/>
            <p:cNvGrpSpPr>
              <a:grpSpLocks/>
            </p:cNvGrpSpPr>
            <p:nvPr/>
          </p:nvGrpSpPr>
          <p:grpSpPr bwMode="auto">
            <a:xfrm>
              <a:off x="2890" y="2832"/>
              <a:ext cx="256" cy="384"/>
              <a:chOff x="2640" y="1776"/>
              <a:chExt cx="480" cy="720"/>
            </a:xfrm>
          </p:grpSpPr>
          <p:sp>
            <p:nvSpPr>
              <p:cNvPr id="17212" name="Rectangle 3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3" name="Rectangle 3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4" name="Rectangle 3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5" name="Rectangle 3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2" name="Group 40"/>
            <p:cNvGrpSpPr>
              <a:grpSpLocks/>
            </p:cNvGrpSpPr>
            <p:nvPr/>
          </p:nvGrpSpPr>
          <p:grpSpPr bwMode="auto">
            <a:xfrm>
              <a:off x="3162" y="2832"/>
              <a:ext cx="256" cy="384"/>
              <a:chOff x="2640" y="1776"/>
              <a:chExt cx="480" cy="720"/>
            </a:xfrm>
          </p:grpSpPr>
          <p:sp>
            <p:nvSpPr>
              <p:cNvPr id="17208" name="Rectangle 4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9" name="Rectangle 4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0" name="Rectangle 4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1" name="Rectangle 4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3" name="Group 45"/>
            <p:cNvGrpSpPr>
              <a:grpSpLocks/>
            </p:cNvGrpSpPr>
            <p:nvPr/>
          </p:nvGrpSpPr>
          <p:grpSpPr bwMode="auto">
            <a:xfrm>
              <a:off x="3439" y="2832"/>
              <a:ext cx="256" cy="384"/>
              <a:chOff x="2640" y="1776"/>
              <a:chExt cx="480" cy="720"/>
            </a:xfrm>
          </p:grpSpPr>
          <p:sp>
            <p:nvSpPr>
              <p:cNvPr id="17204" name="Rectangle 4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5" name="Rectangle 4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6" name="Rectangle 4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7" name="Rectangle 4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4" name="Group 50"/>
            <p:cNvGrpSpPr>
              <a:grpSpLocks/>
            </p:cNvGrpSpPr>
            <p:nvPr/>
          </p:nvGrpSpPr>
          <p:grpSpPr bwMode="auto">
            <a:xfrm>
              <a:off x="3711" y="2832"/>
              <a:ext cx="256" cy="384"/>
              <a:chOff x="2640" y="1776"/>
              <a:chExt cx="480" cy="720"/>
            </a:xfrm>
          </p:grpSpPr>
          <p:sp>
            <p:nvSpPr>
              <p:cNvPr id="17200" name="Rectangle 5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1" name="Rectangle 5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2" name="Rectangle 5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3" name="Rectangle 5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5" name="Group 55"/>
            <p:cNvGrpSpPr>
              <a:grpSpLocks/>
            </p:cNvGrpSpPr>
            <p:nvPr/>
          </p:nvGrpSpPr>
          <p:grpSpPr bwMode="auto">
            <a:xfrm>
              <a:off x="3987" y="2832"/>
              <a:ext cx="256" cy="384"/>
              <a:chOff x="2640" y="1776"/>
              <a:chExt cx="480" cy="720"/>
            </a:xfrm>
          </p:grpSpPr>
          <p:sp>
            <p:nvSpPr>
              <p:cNvPr id="17196" name="Rectangle 5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7" name="Rectangle 5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8" name="Rectangle 5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9" name="Rectangle 5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6" name="Group 60"/>
            <p:cNvGrpSpPr>
              <a:grpSpLocks/>
            </p:cNvGrpSpPr>
            <p:nvPr/>
          </p:nvGrpSpPr>
          <p:grpSpPr bwMode="auto">
            <a:xfrm>
              <a:off x="4259" y="2832"/>
              <a:ext cx="256" cy="384"/>
              <a:chOff x="2640" y="1776"/>
              <a:chExt cx="480" cy="720"/>
            </a:xfrm>
          </p:grpSpPr>
          <p:sp>
            <p:nvSpPr>
              <p:cNvPr id="17192" name="Rectangle 6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3" name="Rectangle 6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4" name="Rectangle 6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5" name="Rectangle 6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7" name="Group 65"/>
            <p:cNvGrpSpPr>
              <a:grpSpLocks/>
            </p:cNvGrpSpPr>
            <p:nvPr/>
          </p:nvGrpSpPr>
          <p:grpSpPr bwMode="auto">
            <a:xfrm>
              <a:off x="1382" y="2928"/>
              <a:ext cx="256" cy="384"/>
              <a:chOff x="2640" y="1776"/>
              <a:chExt cx="480" cy="720"/>
            </a:xfrm>
          </p:grpSpPr>
          <p:sp>
            <p:nvSpPr>
              <p:cNvPr id="17188" name="Rectangle 6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9" name="Rectangle 6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0" name="Rectangle 6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1" name="Rectangle 6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8" name="Group 70"/>
            <p:cNvGrpSpPr>
              <a:grpSpLocks/>
            </p:cNvGrpSpPr>
            <p:nvPr/>
          </p:nvGrpSpPr>
          <p:grpSpPr bwMode="auto">
            <a:xfrm>
              <a:off x="1654" y="2928"/>
              <a:ext cx="256" cy="384"/>
              <a:chOff x="2640" y="1776"/>
              <a:chExt cx="480" cy="720"/>
            </a:xfrm>
          </p:grpSpPr>
          <p:sp>
            <p:nvSpPr>
              <p:cNvPr id="17184" name="Rectangle 7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5" name="Rectangle 7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6" name="Rectangle 7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7" name="Rectangle 7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9" name="Group 75"/>
            <p:cNvGrpSpPr>
              <a:grpSpLocks/>
            </p:cNvGrpSpPr>
            <p:nvPr/>
          </p:nvGrpSpPr>
          <p:grpSpPr bwMode="auto">
            <a:xfrm>
              <a:off x="1931" y="2928"/>
              <a:ext cx="256" cy="384"/>
              <a:chOff x="2640" y="1776"/>
              <a:chExt cx="480" cy="720"/>
            </a:xfrm>
          </p:grpSpPr>
          <p:sp>
            <p:nvSpPr>
              <p:cNvPr id="17180" name="Rectangle 7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1" name="Rectangle 7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2" name="Rectangle 7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3" name="Rectangle 7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0" name="Group 80"/>
            <p:cNvGrpSpPr>
              <a:grpSpLocks/>
            </p:cNvGrpSpPr>
            <p:nvPr/>
          </p:nvGrpSpPr>
          <p:grpSpPr bwMode="auto">
            <a:xfrm>
              <a:off x="2203" y="2928"/>
              <a:ext cx="256" cy="384"/>
              <a:chOff x="2640" y="1776"/>
              <a:chExt cx="480" cy="720"/>
            </a:xfrm>
          </p:grpSpPr>
          <p:sp>
            <p:nvSpPr>
              <p:cNvPr id="17176" name="Rectangle 8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7" name="Rectangle 8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8" name="Rectangle 8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9" name="Rectangle 8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1" name="Group 85"/>
            <p:cNvGrpSpPr>
              <a:grpSpLocks/>
            </p:cNvGrpSpPr>
            <p:nvPr/>
          </p:nvGrpSpPr>
          <p:grpSpPr bwMode="auto">
            <a:xfrm>
              <a:off x="2479" y="2928"/>
              <a:ext cx="256" cy="384"/>
              <a:chOff x="2640" y="1776"/>
              <a:chExt cx="480" cy="720"/>
            </a:xfrm>
          </p:grpSpPr>
          <p:sp>
            <p:nvSpPr>
              <p:cNvPr id="17172" name="Rectangle 8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3" name="Rectangle 8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4" name="Rectangle 8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5" name="Rectangle 8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2" name="Group 90"/>
            <p:cNvGrpSpPr>
              <a:grpSpLocks/>
            </p:cNvGrpSpPr>
            <p:nvPr/>
          </p:nvGrpSpPr>
          <p:grpSpPr bwMode="auto">
            <a:xfrm>
              <a:off x="2751" y="2928"/>
              <a:ext cx="256" cy="384"/>
              <a:chOff x="2640" y="1776"/>
              <a:chExt cx="480" cy="720"/>
            </a:xfrm>
          </p:grpSpPr>
          <p:sp>
            <p:nvSpPr>
              <p:cNvPr id="17168" name="Rectangle 9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9" name="Rectangle 9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0" name="Rectangle 9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1" name="Rectangle 9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3" name="Group 95"/>
            <p:cNvGrpSpPr>
              <a:grpSpLocks/>
            </p:cNvGrpSpPr>
            <p:nvPr/>
          </p:nvGrpSpPr>
          <p:grpSpPr bwMode="auto">
            <a:xfrm>
              <a:off x="3028" y="2928"/>
              <a:ext cx="256" cy="384"/>
              <a:chOff x="2640" y="1776"/>
              <a:chExt cx="480" cy="720"/>
            </a:xfrm>
          </p:grpSpPr>
          <p:sp>
            <p:nvSpPr>
              <p:cNvPr id="17164" name="Rectangle 9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5" name="Rectangle 9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6" name="Rectangle 9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7" name="Rectangle 9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4" name="Group 100"/>
            <p:cNvGrpSpPr>
              <a:grpSpLocks/>
            </p:cNvGrpSpPr>
            <p:nvPr/>
          </p:nvGrpSpPr>
          <p:grpSpPr bwMode="auto">
            <a:xfrm>
              <a:off x="3300" y="2928"/>
              <a:ext cx="256" cy="384"/>
              <a:chOff x="2640" y="1776"/>
              <a:chExt cx="480" cy="720"/>
            </a:xfrm>
          </p:grpSpPr>
          <p:sp>
            <p:nvSpPr>
              <p:cNvPr id="17160" name="Rectangle 10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1" name="Rectangle 10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2" name="Rectangle 10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3" name="Rectangle 10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5" name="Group 105"/>
            <p:cNvGrpSpPr>
              <a:grpSpLocks/>
            </p:cNvGrpSpPr>
            <p:nvPr/>
          </p:nvGrpSpPr>
          <p:grpSpPr bwMode="auto">
            <a:xfrm>
              <a:off x="3577" y="2928"/>
              <a:ext cx="256" cy="384"/>
              <a:chOff x="2640" y="1776"/>
              <a:chExt cx="480" cy="720"/>
            </a:xfrm>
          </p:grpSpPr>
          <p:sp>
            <p:nvSpPr>
              <p:cNvPr id="17156" name="Rectangle 10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7" name="Rectangle 10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8" name="Rectangle 10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9" name="Rectangle 10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6" name="Group 110"/>
            <p:cNvGrpSpPr>
              <a:grpSpLocks/>
            </p:cNvGrpSpPr>
            <p:nvPr/>
          </p:nvGrpSpPr>
          <p:grpSpPr bwMode="auto">
            <a:xfrm>
              <a:off x="3849" y="2928"/>
              <a:ext cx="256" cy="384"/>
              <a:chOff x="2640" y="1776"/>
              <a:chExt cx="480" cy="720"/>
            </a:xfrm>
          </p:grpSpPr>
          <p:sp>
            <p:nvSpPr>
              <p:cNvPr id="17152" name="Rectangle 11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3" name="Rectangle 11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4" name="Rectangle 11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5" name="Rectangle 11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7" name="Group 115"/>
            <p:cNvGrpSpPr>
              <a:grpSpLocks/>
            </p:cNvGrpSpPr>
            <p:nvPr/>
          </p:nvGrpSpPr>
          <p:grpSpPr bwMode="auto">
            <a:xfrm>
              <a:off x="4125" y="2928"/>
              <a:ext cx="256" cy="384"/>
              <a:chOff x="2640" y="1776"/>
              <a:chExt cx="480" cy="720"/>
            </a:xfrm>
          </p:grpSpPr>
          <p:sp>
            <p:nvSpPr>
              <p:cNvPr id="17148" name="Rectangle 11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9" name="Rectangle 11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0" name="Rectangle 11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1" name="Rectangle 11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8" name="Group 120"/>
            <p:cNvGrpSpPr>
              <a:grpSpLocks/>
            </p:cNvGrpSpPr>
            <p:nvPr/>
          </p:nvGrpSpPr>
          <p:grpSpPr bwMode="auto">
            <a:xfrm>
              <a:off x="1539" y="3072"/>
              <a:ext cx="256" cy="384"/>
              <a:chOff x="2640" y="1776"/>
              <a:chExt cx="480" cy="720"/>
            </a:xfrm>
          </p:grpSpPr>
          <p:sp>
            <p:nvSpPr>
              <p:cNvPr id="17144" name="Rectangle 12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5" name="Rectangle 12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6" name="Rectangle 12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7" name="Rectangle 12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9" name="Group 125"/>
            <p:cNvGrpSpPr>
              <a:grpSpLocks/>
            </p:cNvGrpSpPr>
            <p:nvPr/>
          </p:nvGrpSpPr>
          <p:grpSpPr bwMode="auto">
            <a:xfrm>
              <a:off x="1811" y="3072"/>
              <a:ext cx="256" cy="384"/>
              <a:chOff x="2640" y="1776"/>
              <a:chExt cx="480" cy="720"/>
            </a:xfrm>
          </p:grpSpPr>
          <p:sp>
            <p:nvSpPr>
              <p:cNvPr id="17140" name="Rectangle 12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1" name="Rectangle 12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2" name="Rectangle 12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3" name="Rectangle 12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0" name="Group 130"/>
            <p:cNvGrpSpPr>
              <a:grpSpLocks/>
            </p:cNvGrpSpPr>
            <p:nvPr/>
          </p:nvGrpSpPr>
          <p:grpSpPr bwMode="auto">
            <a:xfrm>
              <a:off x="2088" y="3072"/>
              <a:ext cx="256" cy="384"/>
              <a:chOff x="2640" y="1776"/>
              <a:chExt cx="480" cy="720"/>
            </a:xfrm>
          </p:grpSpPr>
          <p:sp>
            <p:nvSpPr>
              <p:cNvPr id="17136" name="Rectangle 13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7" name="Rectangle 13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8" name="Rectangle 13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9" name="Rectangle 13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1" name="Group 135"/>
            <p:cNvGrpSpPr>
              <a:grpSpLocks/>
            </p:cNvGrpSpPr>
            <p:nvPr/>
          </p:nvGrpSpPr>
          <p:grpSpPr bwMode="auto">
            <a:xfrm>
              <a:off x="2360" y="3072"/>
              <a:ext cx="256" cy="384"/>
              <a:chOff x="2640" y="1776"/>
              <a:chExt cx="480" cy="720"/>
            </a:xfrm>
          </p:grpSpPr>
          <p:sp>
            <p:nvSpPr>
              <p:cNvPr id="17132" name="Rectangle 13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3" name="Rectangle 13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4" name="Rectangle 13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5" name="Rectangle 13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2" name="Group 140"/>
            <p:cNvGrpSpPr>
              <a:grpSpLocks/>
            </p:cNvGrpSpPr>
            <p:nvPr/>
          </p:nvGrpSpPr>
          <p:grpSpPr bwMode="auto">
            <a:xfrm>
              <a:off x="2636" y="3072"/>
              <a:ext cx="256" cy="384"/>
              <a:chOff x="2640" y="1776"/>
              <a:chExt cx="480" cy="720"/>
            </a:xfrm>
          </p:grpSpPr>
          <p:sp>
            <p:nvSpPr>
              <p:cNvPr id="17128" name="Rectangle 14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9" name="Rectangle 14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0" name="Rectangle 14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1" name="Rectangle 14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3" name="Group 145"/>
            <p:cNvGrpSpPr>
              <a:grpSpLocks/>
            </p:cNvGrpSpPr>
            <p:nvPr/>
          </p:nvGrpSpPr>
          <p:grpSpPr bwMode="auto">
            <a:xfrm>
              <a:off x="2908" y="3072"/>
              <a:ext cx="256" cy="384"/>
              <a:chOff x="2640" y="1776"/>
              <a:chExt cx="480" cy="720"/>
            </a:xfrm>
          </p:grpSpPr>
          <p:sp>
            <p:nvSpPr>
              <p:cNvPr id="17124" name="Rectangle 14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5" name="Rectangle 14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6" name="Rectangle 14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7" name="Rectangle 14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4" name="Group 150"/>
            <p:cNvGrpSpPr>
              <a:grpSpLocks/>
            </p:cNvGrpSpPr>
            <p:nvPr/>
          </p:nvGrpSpPr>
          <p:grpSpPr bwMode="auto">
            <a:xfrm>
              <a:off x="3185" y="3072"/>
              <a:ext cx="256" cy="384"/>
              <a:chOff x="2640" y="1776"/>
              <a:chExt cx="480" cy="720"/>
            </a:xfrm>
          </p:grpSpPr>
          <p:sp>
            <p:nvSpPr>
              <p:cNvPr id="17120" name="Rectangle 15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1" name="Rectangle 15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2" name="Rectangle 15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3" name="Rectangle 15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5" name="Group 155"/>
            <p:cNvGrpSpPr>
              <a:grpSpLocks/>
            </p:cNvGrpSpPr>
            <p:nvPr/>
          </p:nvGrpSpPr>
          <p:grpSpPr bwMode="auto">
            <a:xfrm>
              <a:off x="3457" y="3072"/>
              <a:ext cx="256" cy="384"/>
              <a:chOff x="2640" y="1776"/>
              <a:chExt cx="480" cy="720"/>
            </a:xfrm>
          </p:grpSpPr>
          <p:sp>
            <p:nvSpPr>
              <p:cNvPr id="17116" name="Rectangle 15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7" name="Rectangle 15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8" name="Rectangle 15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9" name="Rectangle 15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6" name="Group 160"/>
            <p:cNvGrpSpPr>
              <a:grpSpLocks/>
            </p:cNvGrpSpPr>
            <p:nvPr/>
          </p:nvGrpSpPr>
          <p:grpSpPr bwMode="auto">
            <a:xfrm>
              <a:off x="3734" y="3072"/>
              <a:ext cx="256" cy="384"/>
              <a:chOff x="2640" y="1776"/>
              <a:chExt cx="480" cy="720"/>
            </a:xfrm>
          </p:grpSpPr>
          <p:sp>
            <p:nvSpPr>
              <p:cNvPr id="17112" name="Rectangle 16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3" name="Rectangle 16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4" name="Rectangle 16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5" name="Rectangle 16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7" name="Group 165"/>
            <p:cNvGrpSpPr>
              <a:grpSpLocks/>
            </p:cNvGrpSpPr>
            <p:nvPr/>
          </p:nvGrpSpPr>
          <p:grpSpPr bwMode="auto">
            <a:xfrm>
              <a:off x="4006" y="3072"/>
              <a:ext cx="256" cy="384"/>
              <a:chOff x="2640" y="1776"/>
              <a:chExt cx="480" cy="720"/>
            </a:xfrm>
          </p:grpSpPr>
          <p:sp>
            <p:nvSpPr>
              <p:cNvPr id="17108" name="Rectangle 16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9" name="Rectangle 16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0" name="Rectangle 16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1" name="Rectangle 16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8" name="Group 170"/>
            <p:cNvGrpSpPr>
              <a:grpSpLocks/>
            </p:cNvGrpSpPr>
            <p:nvPr/>
          </p:nvGrpSpPr>
          <p:grpSpPr bwMode="auto">
            <a:xfrm>
              <a:off x="1666" y="3177"/>
              <a:ext cx="256" cy="384"/>
              <a:chOff x="2640" y="1776"/>
              <a:chExt cx="480" cy="720"/>
            </a:xfrm>
          </p:grpSpPr>
          <p:sp>
            <p:nvSpPr>
              <p:cNvPr id="17104" name="Rectangle 17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5" name="Rectangle 17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6" name="Rectangle 17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7" name="Rectangle 17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9" name="Group 175"/>
            <p:cNvGrpSpPr>
              <a:grpSpLocks/>
            </p:cNvGrpSpPr>
            <p:nvPr/>
          </p:nvGrpSpPr>
          <p:grpSpPr bwMode="auto">
            <a:xfrm>
              <a:off x="1938" y="3177"/>
              <a:ext cx="256" cy="384"/>
              <a:chOff x="2640" y="1776"/>
              <a:chExt cx="480" cy="720"/>
            </a:xfrm>
          </p:grpSpPr>
          <p:sp>
            <p:nvSpPr>
              <p:cNvPr id="17100" name="Rectangle 17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1" name="Rectangle 17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2" name="Rectangle 17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3" name="Rectangle 17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0" name="Group 180"/>
            <p:cNvGrpSpPr>
              <a:grpSpLocks/>
            </p:cNvGrpSpPr>
            <p:nvPr/>
          </p:nvGrpSpPr>
          <p:grpSpPr bwMode="auto">
            <a:xfrm>
              <a:off x="2215" y="3177"/>
              <a:ext cx="256" cy="384"/>
              <a:chOff x="2640" y="1776"/>
              <a:chExt cx="480" cy="720"/>
            </a:xfrm>
          </p:grpSpPr>
          <p:sp>
            <p:nvSpPr>
              <p:cNvPr id="17096" name="Rectangle 18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7" name="Rectangle 18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8" name="Rectangle 18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9" name="Rectangle 18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1" name="Group 185"/>
            <p:cNvGrpSpPr>
              <a:grpSpLocks/>
            </p:cNvGrpSpPr>
            <p:nvPr/>
          </p:nvGrpSpPr>
          <p:grpSpPr bwMode="auto">
            <a:xfrm>
              <a:off x="2487" y="3177"/>
              <a:ext cx="256" cy="384"/>
              <a:chOff x="2640" y="1776"/>
              <a:chExt cx="480" cy="720"/>
            </a:xfrm>
          </p:grpSpPr>
          <p:sp>
            <p:nvSpPr>
              <p:cNvPr id="17092" name="Rectangle 18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3" name="Rectangle 18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4" name="Rectangle 18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5" name="Rectangle 18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2" name="Group 190"/>
            <p:cNvGrpSpPr>
              <a:grpSpLocks/>
            </p:cNvGrpSpPr>
            <p:nvPr/>
          </p:nvGrpSpPr>
          <p:grpSpPr bwMode="auto">
            <a:xfrm>
              <a:off x="2763" y="3177"/>
              <a:ext cx="256" cy="384"/>
              <a:chOff x="2640" y="1776"/>
              <a:chExt cx="480" cy="720"/>
            </a:xfrm>
          </p:grpSpPr>
          <p:sp>
            <p:nvSpPr>
              <p:cNvPr id="17088" name="Rectangle 19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9" name="Rectangle 19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0" name="Rectangle 19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1" name="Rectangle 19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3" name="Group 195"/>
            <p:cNvGrpSpPr>
              <a:grpSpLocks/>
            </p:cNvGrpSpPr>
            <p:nvPr/>
          </p:nvGrpSpPr>
          <p:grpSpPr bwMode="auto">
            <a:xfrm>
              <a:off x="3035" y="3177"/>
              <a:ext cx="256" cy="384"/>
              <a:chOff x="2640" y="1776"/>
              <a:chExt cx="480" cy="720"/>
            </a:xfrm>
          </p:grpSpPr>
          <p:sp>
            <p:nvSpPr>
              <p:cNvPr id="17084" name="Rectangle 19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5" name="Rectangle 19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6" name="Rectangle 19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7" name="Rectangle 19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4" name="Group 200"/>
            <p:cNvGrpSpPr>
              <a:grpSpLocks/>
            </p:cNvGrpSpPr>
            <p:nvPr/>
          </p:nvGrpSpPr>
          <p:grpSpPr bwMode="auto">
            <a:xfrm>
              <a:off x="3312" y="3177"/>
              <a:ext cx="256" cy="384"/>
              <a:chOff x="2640" y="1776"/>
              <a:chExt cx="480" cy="720"/>
            </a:xfrm>
          </p:grpSpPr>
          <p:sp>
            <p:nvSpPr>
              <p:cNvPr id="17080" name="Rectangle 20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1" name="Rectangle 20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2" name="Rectangle 20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3" name="Rectangle 20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5" name="Group 205"/>
            <p:cNvGrpSpPr>
              <a:grpSpLocks/>
            </p:cNvGrpSpPr>
            <p:nvPr/>
          </p:nvGrpSpPr>
          <p:grpSpPr bwMode="auto">
            <a:xfrm>
              <a:off x="3584" y="3177"/>
              <a:ext cx="256" cy="384"/>
              <a:chOff x="2640" y="1776"/>
              <a:chExt cx="480" cy="720"/>
            </a:xfrm>
          </p:grpSpPr>
          <p:sp>
            <p:nvSpPr>
              <p:cNvPr id="17076" name="Rectangle 20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7" name="Rectangle 20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8" name="Rectangle 20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9" name="Rectangle 20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6" name="Group 210"/>
            <p:cNvGrpSpPr>
              <a:grpSpLocks/>
            </p:cNvGrpSpPr>
            <p:nvPr/>
          </p:nvGrpSpPr>
          <p:grpSpPr bwMode="auto">
            <a:xfrm>
              <a:off x="3861" y="3177"/>
              <a:ext cx="256" cy="384"/>
              <a:chOff x="2640" y="1776"/>
              <a:chExt cx="480" cy="720"/>
            </a:xfrm>
          </p:grpSpPr>
          <p:sp>
            <p:nvSpPr>
              <p:cNvPr id="17072" name="Rectangle 21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3" name="Rectangle 21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4" name="Rectangle 21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5" name="Rectangle 21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7" name="Group 215"/>
            <p:cNvGrpSpPr>
              <a:grpSpLocks/>
            </p:cNvGrpSpPr>
            <p:nvPr/>
          </p:nvGrpSpPr>
          <p:grpSpPr bwMode="auto">
            <a:xfrm>
              <a:off x="1818" y="3306"/>
              <a:ext cx="256" cy="384"/>
              <a:chOff x="2640" y="1776"/>
              <a:chExt cx="480" cy="720"/>
            </a:xfrm>
          </p:grpSpPr>
          <p:sp>
            <p:nvSpPr>
              <p:cNvPr id="17068" name="Rectangle 21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9" name="Rectangle 21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0" name="Rectangle 21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1" name="Rectangle 21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8" name="Group 220"/>
            <p:cNvGrpSpPr>
              <a:grpSpLocks/>
            </p:cNvGrpSpPr>
            <p:nvPr/>
          </p:nvGrpSpPr>
          <p:grpSpPr bwMode="auto">
            <a:xfrm>
              <a:off x="2090" y="3306"/>
              <a:ext cx="256" cy="384"/>
              <a:chOff x="2640" y="1776"/>
              <a:chExt cx="480" cy="720"/>
            </a:xfrm>
          </p:grpSpPr>
          <p:sp>
            <p:nvSpPr>
              <p:cNvPr id="17064" name="Rectangle 22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5" name="Rectangle 22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6" name="Rectangle 22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7" name="Rectangle 22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9" name="Group 225"/>
            <p:cNvGrpSpPr>
              <a:grpSpLocks/>
            </p:cNvGrpSpPr>
            <p:nvPr/>
          </p:nvGrpSpPr>
          <p:grpSpPr bwMode="auto">
            <a:xfrm>
              <a:off x="2367" y="3306"/>
              <a:ext cx="256" cy="384"/>
              <a:chOff x="2640" y="1776"/>
              <a:chExt cx="480" cy="720"/>
            </a:xfrm>
          </p:grpSpPr>
          <p:sp>
            <p:nvSpPr>
              <p:cNvPr id="17060" name="Rectangle 22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1" name="Rectangle 22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2" name="Rectangle 22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3" name="Rectangle 22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0" name="Group 230"/>
            <p:cNvGrpSpPr>
              <a:grpSpLocks/>
            </p:cNvGrpSpPr>
            <p:nvPr/>
          </p:nvGrpSpPr>
          <p:grpSpPr bwMode="auto">
            <a:xfrm>
              <a:off x="2639" y="3306"/>
              <a:ext cx="256" cy="384"/>
              <a:chOff x="2640" y="1776"/>
              <a:chExt cx="480" cy="720"/>
            </a:xfrm>
          </p:grpSpPr>
          <p:sp>
            <p:nvSpPr>
              <p:cNvPr id="17056" name="Rectangle 23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7" name="Rectangle 23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8" name="Rectangle 23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9" name="Rectangle 23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1" name="Group 235"/>
            <p:cNvGrpSpPr>
              <a:grpSpLocks/>
            </p:cNvGrpSpPr>
            <p:nvPr/>
          </p:nvGrpSpPr>
          <p:grpSpPr bwMode="auto">
            <a:xfrm>
              <a:off x="2915" y="3306"/>
              <a:ext cx="256" cy="384"/>
              <a:chOff x="2640" y="1776"/>
              <a:chExt cx="480" cy="720"/>
            </a:xfrm>
          </p:grpSpPr>
          <p:sp>
            <p:nvSpPr>
              <p:cNvPr id="17052" name="Rectangle 23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3" name="Rectangle 23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4" name="Rectangle 23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5" name="Rectangle 23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2" name="Group 240"/>
            <p:cNvGrpSpPr>
              <a:grpSpLocks/>
            </p:cNvGrpSpPr>
            <p:nvPr/>
          </p:nvGrpSpPr>
          <p:grpSpPr bwMode="auto">
            <a:xfrm>
              <a:off x="3187" y="3306"/>
              <a:ext cx="256" cy="384"/>
              <a:chOff x="2640" y="1776"/>
              <a:chExt cx="480" cy="720"/>
            </a:xfrm>
          </p:grpSpPr>
          <p:sp>
            <p:nvSpPr>
              <p:cNvPr id="17048" name="Rectangle 24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9" name="Rectangle 24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0" name="Rectangle 24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1" name="Rectangle 24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3" name="Group 245"/>
            <p:cNvGrpSpPr>
              <a:grpSpLocks/>
            </p:cNvGrpSpPr>
            <p:nvPr/>
          </p:nvGrpSpPr>
          <p:grpSpPr bwMode="auto">
            <a:xfrm>
              <a:off x="3464" y="3306"/>
              <a:ext cx="256" cy="384"/>
              <a:chOff x="2640" y="1776"/>
              <a:chExt cx="480" cy="720"/>
            </a:xfrm>
          </p:grpSpPr>
          <p:sp>
            <p:nvSpPr>
              <p:cNvPr id="17044" name="Rectangle 24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5" name="Rectangle 24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6" name="Rectangle 24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7" name="Rectangle 24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4" name="Group 250"/>
            <p:cNvGrpSpPr>
              <a:grpSpLocks/>
            </p:cNvGrpSpPr>
            <p:nvPr/>
          </p:nvGrpSpPr>
          <p:grpSpPr bwMode="auto">
            <a:xfrm>
              <a:off x="3736" y="3306"/>
              <a:ext cx="256" cy="384"/>
              <a:chOff x="2640" y="1776"/>
              <a:chExt cx="480" cy="720"/>
            </a:xfrm>
          </p:grpSpPr>
          <p:sp>
            <p:nvSpPr>
              <p:cNvPr id="17040" name="Rectangle 25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1" name="Rectangle 25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2" name="Rectangle 25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3" name="Rectangle 25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5" name="Group 255"/>
            <p:cNvGrpSpPr>
              <a:grpSpLocks/>
            </p:cNvGrpSpPr>
            <p:nvPr/>
          </p:nvGrpSpPr>
          <p:grpSpPr bwMode="auto">
            <a:xfrm>
              <a:off x="2624" y="3168"/>
              <a:ext cx="517" cy="775"/>
              <a:chOff x="2640" y="1776"/>
              <a:chExt cx="480" cy="720"/>
            </a:xfrm>
          </p:grpSpPr>
          <p:sp>
            <p:nvSpPr>
              <p:cNvPr id="17036" name="Rectangle 256"/>
              <p:cNvSpPr>
                <a:spLocks noChangeArrowheads="1"/>
              </p:cNvSpPr>
              <p:nvPr/>
            </p:nvSpPr>
            <p:spPr bwMode="auto">
              <a:xfrm>
                <a:off x="2712" y="1776"/>
                <a:ext cx="331"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37" name="Rectangle 257"/>
              <p:cNvSpPr>
                <a:spLocks noChangeArrowheads="1"/>
              </p:cNvSpPr>
              <p:nvPr/>
            </p:nvSpPr>
            <p:spPr bwMode="auto">
              <a:xfrm>
                <a:off x="2712" y="2256"/>
                <a:ext cx="331"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38" name="Rectangle 25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39" name="Rectangle 25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grpSp>
        <p:nvGrpSpPr>
          <p:cNvPr id="1174788" name="Group 260"/>
          <p:cNvGrpSpPr>
            <a:grpSpLocks/>
          </p:cNvGrpSpPr>
          <p:nvPr/>
        </p:nvGrpSpPr>
        <p:grpSpPr bwMode="auto">
          <a:xfrm>
            <a:off x="3499104" y="4406805"/>
            <a:ext cx="5192206" cy="1887353"/>
            <a:chOff x="1244" y="2776"/>
            <a:chExt cx="3271" cy="1189"/>
          </a:xfrm>
        </p:grpSpPr>
        <p:grpSp>
          <p:nvGrpSpPr>
            <p:cNvPr id="16526" name="Group 261"/>
            <p:cNvGrpSpPr>
              <a:grpSpLocks/>
            </p:cNvGrpSpPr>
            <p:nvPr/>
          </p:nvGrpSpPr>
          <p:grpSpPr bwMode="auto">
            <a:xfrm>
              <a:off x="1244" y="2832"/>
              <a:ext cx="256" cy="384"/>
              <a:chOff x="2640" y="1776"/>
              <a:chExt cx="480" cy="720"/>
            </a:xfrm>
          </p:grpSpPr>
          <p:sp>
            <p:nvSpPr>
              <p:cNvPr id="16981" name="Rectangle 26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82" name="Rectangle 26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83" name="Rectangle 26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84" name="Rectangle 26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27" name="Group 266"/>
            <p:cNvGrpSpPr>
              <a:grpSpLocks/>
            </p:cNvGrpSpPr>
            <p:nvPr/>
          </p:nvGrpSpPr>
          <p:grpSpPr bwMode="auto">
            <a:xfrm>
              <a:off x="1516" y="2832"/>
              <a:ext cx="256" cy="384"/>
              <a:chOff x="2640" y="1776"/>
              <a:chExt cx="480" cy="720"/>
            </a:xfrm>
          </p:grpSpPr>
          <p:sp>
            <p:nvSpPr>
              <p:cNvPr id="16977" name="Rectangle 26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8" name="Rectangle 26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9" name="Rectangle 26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80" name="Rectangle 27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28" name="Group 271"/>
            <p:cNvGrpSpPr>
              <a:grpSpLocks/>
            </p:cNvGrpSpPr>
            <p:nvPr/>
          </p:nvGrpSpPr>
          <p:grpSpPr bwMode="auto">
            <a:xfrm>
              <a:off x="1793" y="2832"/>
              <a:ext cx="256" cy="384"/>
              <a:chOff x="2640" y="1776"/>
              <a:chExt cx="480" cy="720"/>
            </a:xfrm>
          </p:grpSpPr>
          <p:sp>
            <p:nvSpPr>
              <p:cNvPr id="16973" name="Rectangle 27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4" name="Rectangle 27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5" name="Rectangle 27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6" name="Rectangle 27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29" name="Group 276"/>
            <p:cNvGrpSpPr>
              <a:grpSpLocks/>
            </p:cNvGrpSpPr>
            <p:nvPr/>
          </p:nvGrpSpPr>
          <p:grpSpPr bwMode="auto">
            <a:xfrm>
              <a:off x="2065" y="2832"/>
              <a:ext cx="256" cy="384"/>
              <a:chOff x="2640" y="1776"/>
              <a:chExt cx="480" cy="720"/>
            </a:xfrm>
          </p:grpSpPr>
          <p:sp>
            <p:nvSpPr>
              <p:cNvPr id="16969" name="Rectangle 27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0" name="Rectangle 27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1" name="Rectangle 27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2" name="Rectangle 28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0" name="Group 281"/>
            <p:cNvGrpSpPr>
              <a:grpSpLocks/>
            </p:cNvGrpSpPr>
            <p:nvPr/>
          </p:nvGrpSpPr>
          <p:grpSpPr bwMode="auto">
            <a:xfrm>
              <a:off x="2341" y="2832"/>
              <a:ext cx="256" cy="384"/>
              <a:chOff x="2640" y="1776"/>
              <a:chExt cx="480" cy="720"/>
            </a:xfrm>
          </p:grpSpPr>
          <p:sp>
            <p:nvSpPr>
              <p:cNvPr id="16965" name="Rectangle 28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6" name="Rectangle 28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7" name="Rectangle 28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8" name="Rectangle 28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1" name="Group 286"/>
            <p:cNvGrpSpPr>
              <a:grpSpLocks/>
            </p:cNvGrpSpPr>
            <p:nvPr/>
          </p:nvGrpSpPr>
          <p:grpSpPr bwMode="auto">
            <a:xfrm>
              <a:off x="2613" y="2832"/>
              <a:ext cx="256" cy="384"/>
              <a:chOff x="2640" y="1776"/>
              <a:chExt cx="480" cy="720"/>
            </a:xfrm>
          </p:grpSpPr>
          <p:sp>
            <p:nvSpPr>
              <p:cNvPr id="16961" name="Rectangle 28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2" name="Rectangle 28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3" name="Rectangle 28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4" name="Rectangle 29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2" name="Group 291"/>
            <p:cNvGrpSpPr>
              <a:grpSpLocks/>
            </p:cNvGrpSpPr>
            <p:nvPr/>
          </p:nvGrpSpPr>
          <p:grpSpPr bwMode="auto">
            <a:xfrm>
              <a:off x="2890" y="2832"/>
              <a:ext cx="256" cy="384"/>
              <a:chOff x="2640" y="1776"/>
              <a:chExt cx="480" cy="720"/>
            </a:xfrm>
          </p:grpSpPr>
          <p:sp>
            <p:nvSpPr>
              <p:cNvPr id="16957" name="Rectangle 29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8" name="Rectangle 29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9" name="Rectangle 29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0" name="Rectangle 29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3" name="Group 296"/>
            <p:cNvGrpSpPr>
              <a:grpSpLocks/>
            </p:cNvGrpSpPr>
            <p:nvPr/>
          </p:nvGrpSpPr>
          <p:grpSpPr bwMode="auto">
            <a:xfrm>
              <a:off x="3162" y="2832"/>
              <a:ext cx="256" cy="384"/>
              <a:chOff x="2640" y="1776"/>
              <a:chExt cx="480" cy="720"/>
            </a:xfrm>
          </p:grpSpPr>
          <p:sp>
            <p:nvSpPr>
              <p:cNvPr id="16953" name="Rectangle 29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4" name="Rectangle 29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5" name="Rectangle 29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6" name="Rectangle 30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4" name="Group 301"/>
            <p:cNvGrpSpPr>
              <a:grpSpLocks/>
            </p:cNvGrpSpPr>
            <p:nvPr/>
          </p:nvGrpSpPr>
          <p:grpSpPr bwMode="auto">
            <a:xfrm>
              <a:off x="3439" y="2832"/>
              <a:ext cx="256" cy="384"/>
              <a:chOff x="2640" y="1776"/>
              <a:chExt cx="480" cy="720"/>
            </a:xfrm>
          </p:grpSpPr>
          <p:sp>
            <p:nvSpPr>
              <p:cNvPr id="16949" name="Rectangle 30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0" name="Rectangle 30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1" name="Rectangle 30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2" name="Rectangle 30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5" name="Group 306"/>
            <p:cNvGrpSpPr>
              <a:grpSpLocks/>
            </p:cNvGrpSpPr>
            <p:nvPr/>
          </p:nvGrpSpPr>
          <p:grpSpPr bwMode="auto">
            <a:xfrm>
              <a:off x="3711" y="2832"/>
              <a:ext cx="256" cy="384"/>
              <a:chOff x="2640" y="1776"/>
              <a:chExt cx="480" cy="720"/>
            </a:xfrm>
          </p:grpSpPr>
          <p:sp>
            <p:nvSpPr>
              <p:cNvPr id="16945" name="Rectangle 30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6" name="Rectangle 30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7" name="Rectangle 30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8" name="Rectangle 31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6" name="Group 311"/>
            <p:cNvGrpSpPr>
              <a:grpSpLocks/>
            </p:cNvGrpSpPr>
            <p:nvPr/>
          </p:nvGrpSpPr>
          <p:grpSpPr bwMode="auto">
            <a:xfrm>
              <a:off x="3987" y="2832"/>
              <a:ext cx="256" cy="384"/>
              <a:chOff x="2640" y="1776"/>
              <a:chExt cx="480" cy="720"/>
            </a:xfrm>
          </p:grpSpPr>
          <p:sp>
            <p:nvSpPr>
              <p:cNvPr id="16941" name="Rectangle 31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2" name="Rectangle 31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3" name="Rectangle 31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4" name="Rectangle 31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7" name="Group 316"/>
            <p:cNvGrpSpPr>
              <a:grpSpLocks/>
            </p:cNvGrpSpPr>
            <p:nvPr/>
          </p:nvGrpSpPr>
          <p:grpSpPr bwMode="auto">
            <a:xfrm>
              <a:off x="4259" y="2832"/>
              <a:ext cx="256" cy="384"/>
              <a:chOff x="2640" y="1776"/>
              <a:chExt cx="480" cy="720"/>
            </a:xfrm>
          </p:grpSpPr>
          <p:sp>
            <p:nvSpPr>
              <p:cNvPr id="16937" name="Rectangle 31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8" name="Rectangle 31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9" name="Rectangle 31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0" name="Rectangle 32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8" name="Group 321"/>
            <p:cNvGrpSpPr>
              <a:grpSpLocks/>
            </p:cNvGrpSpPr>
            <p:nvPr/>
          </p:nvGrpSpPr>
          <p:grpSpPr bwMode="auto">
            <a:xfrm>
              <a:off x="2697" y="2832"/>
              <a:ext cx="95" cy="413"/>
              <a:chOff x="1000" y="1306"/>
              <a:chExt cx="162" cy="701"/>
            </a:xfrm>
          </p:grpSpPr>
          <p:sp>
            <p:nvSpPr>
              <p:cNvPr id="16935" name="Oval 3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6" name="Oval 3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39" name="Group 324"/>
            <p:cNvGrpSpPr>
              <a:grpSpLocks/>
            </p:cNvGrpSpPr>
            <p:nvPr/>
          </p:nvGrpSpPr>
          <p:grpSpPr bwMode="auto">
            <a:xfrm>
              <a:off x="1325" y="2823"/>
              <a:ext cx="95" cy="413"/>
              <a:chOff x="1000" y="1306"/>
              <a:chExt cx="162" cy="701"/>
            </a:xfrm>
          </p:grpSpPr>
          <p:sp>
            <p:nvSpPr>
              <p:cNvPr id="16933" name="Oval 3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4" name="Oval 3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0" name="Group 327"/>
            <p:cNvGrpSpPr>
              <a:grpSpLocks/>
            </p:cNvGrpSpPr>
            <p:nvPr/>
          </p:nvGrpSpPr>
          <p:grpSpPr bwMode="auto">
            <a:xfrm>
              <a:off x="1593" y="2823"/>
              <a:ext cx="95" cy="413"/>
              <a:chOff x="1000" y="1306"/>
              <a:chExt cx="162" cy="701"/>
            </a:xfrm>
          </p:grpSpPr>
          <p:sp>
            <p:nvSpPr>
              <p:cNvPr id="16931" name="Oval 3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2" name="Oval 3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1" name="Group 330"/>
            <p:cNvGrpSpPr>
              <a:grpSpLocks/>
            </p:cNvGrpSpPr>
            <p:nvPr/>
          </p:nvGrpSpPr>
          <p:grpSpPr bwMode="auto">
            <a:xfrm>
              <a:off x="1872" y="2832"/>
              <a:ext cx="95" cy="413"/>
              <a:chOff x="1000" y="1306"/>
              <a:chExt cx="162" cy="701"/>
            </a:xfrm>
          </p:grpSpPr>
          <p:sp>
            <p:nvSpPr>
              <p:cNvPr id="16929" name="Oval 3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0" name="Oval 3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2" name="Group 333"/>
            <p:cNvGrpSpPr>
              <a:grpSpLocks/>
            </p:cNvGrpSpPr>
            <p:nvPr/>
          </p:nvGrpSpPr>
          <p:grpSpPr bwMode="auto">
            <a:xfrm>
              <a:off x="2139" y="2832"/>
              <a:ext cx="95" cy="413"/>
              <a:chOff x="1000" y="1306"/>
              <a:chExt cx="162" cy="701"/>
            </a:xfrm>
          </p:grpSpPr>
          <p:sp>
            <p:nvSpPr>
              <p:cNvPr id="16927" name="Oval 3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28" name="Oval 3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3" name="Group 336"/>
            <p:cNvGrpSpPr>
              <a:grpSpLocks/>
            </p:cNvGrpSpPr>
            <p:nvPr/>
          </p:nvGrpSpPr>
          <p:grpSpPr bwMode="auto">
            <a:xfrm>
              <a:off x="2413" y="2823"/>
              <a:ext cx="95" cy="413"/>
              <a:chOff x="1000" y="1306"/>
              <a:chExt cx="162" cy="701"/>
            </a:xfrm>
          </p:grpSpPr>
          <p:sp>
            <p:nvSpPr>
              <p:cNvPr id="16925" name="Oval 3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26" name="Oval 3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4" name="Group 339"/>
            <p:cNvGrpSpPr>
              <a:grpSpLocks/>
            </p:cNvGrpSpPr>
            <p:nvPr/>
          </p:nvGrpSpPr>
          <p:grpSpPr bwMode="auto">
            <a:xfrm>
              <a:off x="2968" y="2832"/>
              <a:ext cx="95" cy="413"/>
              <a:chOff x="1000" y="1306"/>
              <a:chExt cx="162" cy="701"/>
            </a:xfrm>
          </p:grpSpPr>
          <p:sp>
            <p:nvSpPr>
              <p:cNvPr id="16923" name="Oval 3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24" name="Oval 3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5" name="Group 342"/>
            <p:cNvGrpSpPr>
              <a:grpSpLocks/>
            </p:cNvGrpSpPr>
            <p:nvPr/>
          </p:nvGrpSpPr>
          <p:grpSpPr bwMode="auto">
            <a:xfrm>
              <a:off x="3244" y="2832"/>
              <a:ext cx="95" cy="413"/>
              <a:chOff x="1000" y="1306"/>
              <a:chExt cx="162" cy="701"/>
            </a:xfrm>
          </p:grpSpPr>
          <p:sp>
            <p:nvSpPr>
              <p:cNvPr id="16921" name="Oval 3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22" name="Oval 3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6" name="Group 345"/>
            <p:cNvGrpSpPr>
              <a:grpSpLocks/>
            </p:cNvGrpSpPr>
            <p:nvPr/>
          </p:nvGrpSpPr>
          <p:grpSpPr bwMode="auto">
            <a:xfrm>
              <a:off x="3523" y="2832"/>
              <a:ext cx="95" cy="413"/>
              <a:chOff x="1000" y="1306"/>
              <a:chExt cx="162" cy="701"/>
            </a:xfrm>
          </p:grpSpPr>
          <p:sp>
            <p:nvSpPr>
              <p:cNvPr id="16919" name="Oval 3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20" name="Oval 3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7" name="Group 348"/>
            <p:cNvGrpSpPr>
              <a:grpSpLocks/>
            </p:cNvGrpSpPr>
            <p:nvPr/>
          </p:nvGrpSpPr>
          <p:grpSpPr bwMode="auto">
            <a:xfrm>
              <a:off x="3793" y="2832"/>
              <a:ext cx="95" cy="413"/>
              <a:chOff x="1000" y="1306"/>
              <a:chExt cx="162" cy="701"/>
            </a:xfrm>
          </p:grpSpPr>
          <p:sp>
            <p:nvSpPr>
              <p:cNvPr id="16917" name="Oval 3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8" name="Oval 3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8" name="Group 351"/>
            <p:cNvGrpSpPr>
              <a:grpSpLocks/>
            </p:cNvGrpSpPr>
            <p:nvPr/>
          </p:nvGrpSpPr>
          <p:grpSpPr bwMode="auto">
            <a:xfrm>
              <a:off x="4069" y="2832"/>
              <a:ext cx="95" cy="413"/>
              <a:chOff x="1000" y="1306"/>
              <a:chExt cx="162" cy="701"/>
            </a:xfrm>
          </p:grpSpPr>
          <p:sp>
            <p:nvSpPr>
              <p:cNvPr id="16915" name="Oval 3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6" name="Oval 3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9" name="Group 354"/>
            <p:cNvGrpSpPr>
              <a:grpSpLocks/>
            </p:cNvGrpSpPr>
            <p:nvPr/>
          </p:nvGrpSpPr>
          <p:grpSpPr bwMode="auto">
            <a:xfrm>
              <a:off x="4339" y="2832"/>
              <a:ext cx="95" cy="413"/>
              <a:chOff x="1000" y="1306"/>
              <a:chExt cx="162" cy="701"/>
            </a:xfrm>
          </p:grpSpPr>
          <p:sp>
            <p:nvSpPr>
              <p:cNvPr id="16913" name="Oval 3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4" name="Oval 3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550" name="Picture 35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332" y="277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1" name="Picture 35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600" y="277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2" name="Picture 35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880" y="27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3" name="Picture 36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144" y="27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4" name="Picture 36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420" y="278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5" name="Picture 36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04"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6" name="Picture 36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976"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7" name="Picture 36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252"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8" name="Picture 36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530"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9" name="Picture 36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800"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60" name="Picture 36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076"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61" name="Picture 36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344"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62" name="Group 369"/>
            <p:cNvGrpSpPr>
              <a:grpSpLocks/>
            </p:cNvGrpSpPr>
            <p:nvPr/>
          </p:nvGrpSpPr>
          <p:grpSpPr bwMode="auto">
            <a:xfrm>
              <a:off x="1382" y="2928"/>
              <a:ext cx="256" cy="384"/>
              <a:chOff x="2640" y="1776"/>
              <a:chExt cx="480" cy="720"/>
            </a:xfrm>
          </p:grpSpPr>
          <p:sp>
            <p:nvSpPr>
              <p:cNvPr id="16909" name="Rectangle 37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0" name="Rectangle 37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1" name="Rectangle 37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2" name="Rectangle 37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3" name="Group 374"/>
            <p:cNvGrpSpPr>
              <a:grpSpLocks/>
            </p:cNvGrpSpPr>
            <p:nvPr/>
          </p:nvGrpSpPr>
          <p:grpSpPr bwMode="auto">
            <a:xfrm>
              <a:off x="1654" y="2928"/>
              <a:ext cx="256" cy="384"/>
              <a:chOff x="2640" y="1776"/>
              <a:chExt cx="480" cy="720"/>
            </a:xfrm>
          </p:grpSpPr>
          <p:sp>
            <p:nvSpPr>
              <p:cNvPr id="16905" name="Rectangle 37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6" name="Rectangle 37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7" name="Rectangle 37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8" name="Rectangle 37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4" name="Group 379"/>
            <p:cNvGrpSpPr>
              <a:grpSpLocks/>
            </p:cNvGrpSpPr>
            <p:nvPr/>
          </p:nvGrpSpPr>
          <p:grpSpPr bwMode="auto">
            <a:xfrm>
              <a:off x="1931" y="2928"/>
              <a:ext cx="256" cy="384"/>
              <a:chOff x="2640" y="1776"/>
              <a:chExt cx="480" cy="720"/>
            </a:xfrm>
          </p:grpSpPr>
          <p:sp>
            <p:nvSpPr>
              <p:cNvPr id="16901" name="Rectangle 38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2" name="Rectangle 38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3" name="Rectangle 38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4" name="Rectangle 38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5" name="Group 384"/>
            <p:cNvGrpSpPr>
              <a:grpSpLocks/>
            </p:cNvGrpSpPr>
            <p:nvPr/>
          </p:nvGrpSpPr>
          <p:grpSpPr bwMode="auto">
            <a:xfrm>
              <a:off x="2203" y="2928"/>
              <a:ext cx="256" cy="384"/>
              <a:chOff x="2640" y="1776"/>
              <a:chExt cx="480" cy="720"/>
            </a:xfrm>
          </p:grpSpPr>
          <p:sp>
            <p:nvSpPr>
              <p:cNvPr id="16897" name="Rectangle 38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8" name="Rectangle 38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9" name="Rectangle 38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0" name="Rectangle 38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6" name="Group 389"/>
            <p:cNvGrpSpPr>
              <a:grpSpLocks/>
            </p:cNvGrpSpPr>
            <p:nvPr/>
          </p:nvGrpSpPr>
          <p:grpSpPr bwMode="auto">
            <a:xfrm>
              <a:off x="2479" y="2928"/>
              <a:ext cx="256" cy="384"/>
              <a:chOff x="2640" y="1776"/>
              <a:chExt cx="480" cy="720"/>
            </a:xfrm>
          </p:grpSpPr>
          <p:sp>
            <p:nvSpPr>
              <p:cNvPr id="16893" name="Rectangle 39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4" name="Rectangle 39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5" name="Rectangle 39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6" name="Rectangle 39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7" name="Group 394"/>
            <p:cNvGrpSpPr>
              <a:grpSpLocks/>
            </p:cNvGrpSpPr>
            <p:nvPr/>
          </p:nvGrpSpPr>
          <p:grpSpPr bwMode="auto">
            <a:xfrm>
              <a:off x="2751" y="2928"/>
              <a:ext cx="256" cy="384"/>
              <a:chOff x="2640" y="1776"/>
              <a:chExt cx="480" cy="720"/>
            </a:xfrm>
          </p:grpSpPr>
          <p:sp>
            <p:nvSpPr>
              <p:cNvPr id="16889" name="Rectangle 39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0" name="Rectangle 39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1" name="Rectangle 39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2" name="Rectangle 39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8" name="Group 399"/>
            <p:cNvGrpSpPr>
              <a:grpSpLocks/>
            </p:cNvGrpSpPr>
            <p:nvPr/>
          </p:nvGrpSpPr>
          <p:grpSpPr bwMode="auto">
            <a:xfrm>
              <a:off x="3028" y="2928"/>
              <a:ext cx="256" cy="384"/>
              <a:chOff x="2640" y="1776"/>
              <a:chExt cx="480" cy="720"/>
            </a:xfrm>
          </p:grpSpPr>
          <p:sp>
            <p:nvSpPr>
              <p:cNvPr id="16885" name="Rectangle 40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6" name="Rectangle 40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7" name="Rectangle 40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8" name="Rectangle 40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9" name="Group 404"/>
            <p:cNvGrpSpPr>
              <a:grpSpLocks/>
            </p:cNvGrpSpPr>
            <p:nvPr/>
          </p:nvGrpSpPr>
          <p:grpSpPr bwMode="auto">
            <a:xfrm>
              <a:off x="3300" y="2928"/>
              <a:ext cx="256" cy="384"/>
              <a:chOff x="2640" y="1776"/>
              <a:chExt cx="480" cy="720"/>
            </a:xfrm>
          </p:grpSpPr>
          <p:sp>
            <p:nvSpPr>
              <p:cNvPr id="16881" name="Rectangle 40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2" name="Rectangle 40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3" name="Rectangle 40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4" name="Rectangle 40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70" name="Group 409"/>
            <p:cNvGrpSpPr>
              <a:grpSpLocks/>
            </p:cNvGrpSpPr>
            <p:nvPr/>
          </p:nvGrpSpPr>
          <p:grpSpPr bwMode="auto">
            <a:xfrm>
              <a:off x="3577" y="2928"/>
              <a:ext cx="256" cy="384"/>
              <a:chOff x="2640" y="1776"/>
              <a:chExt cx="480" cy="720"/>
            </a:xfrm>
          </p:grpSpPr>
          <p:sp>
            <p:nvSpPr>
              <p:cNvPr id="16877" name="Rectangle 41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8" name="Rectangle 41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9" name="Rectangle 41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0" name="Rectangle 41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71" name="Group 414"/>
            <p:cNvGrpSpPr>
              <a:grpSpLocks/>
            </p:cNvGrpSpPr>
            <p:nvPr/>
          </p:nvGrpSpPr>
          <p:grpSpPr bwMode="auto">
            <a:xfrm>
              <a:off x="3849" y="2928"/>
              <a:ext cx="256" cy="384"/>
              <a:chOff x="2640" y="1776"/>
              <a:chExt cx="480" cy="720"/>
            </a:xfrm>
          </p:grpSpPr>
          <p:sp>
            <p:nvSpPr>
              <p:cNvPr id="16873" name="Rectangle 41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4" name="Rectangle 41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5" name="Rectangle 41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6" name="Rectangle 41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72" name="Group 419"/>
            <p:cNvGrpSpPr>
              <a:grpSpLocks/>
            </p:cNvGrpSpPr>
            <p:nvPr/>
          </p:nvGrpSpPr>
          <p:grpSpPr bwMode="auto">
            <a:xfrm>
              <a:off x="4125" y="2928"/>
              <a:ext cx="256" cy="384"/>
              <a:chOff x="2640" y="1776"/>
              <a:chExt cx="480" cy="720"/>
            </a:xfrm>
          </p:grpSpPr>
          <p:sp>
            <p:nvSpPr>
              <p:cNvPr id="16869" name="Rectangle 42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0" name="Rectangle 42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1" name="Rectangle 42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2" name="Rectangle 42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73" name="Group 424"/>
            <p:cNvGrpSpPr>
              <a:grpSpLocks/>
            </p:cNvGrpSpPr>
            <p:nvPr/>
          </p:nvGrpSpPr>
          <p:grpSpPr bwMode="auto">
            <a:xfrm>
              <a:off x="2833" y="2928"/>
              <a:ext cx="95" cy="413"/>
              <a:chOff x="1000" y="1306"/>
              <a:chExt cx="162" cy="701"/>
            </a:xfrm>
          </p:grpSpPr>
          <p:sp>
            <p:nvSpPr>
              <p:cNvPr id="16867" name="Oval 4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68" name="Oval 4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4" name="Group 427"/>
            <p:cNvGrpSpPr>
              <a:grpSpLocks/>
            </p:cNvGrpSpPr>
            <p:nvPr/>
          </p:nvGrpSpPr>
          <p:grpSpPr bwMode="auto">
            <a:xfrm>
              <a:off x="1461" y="2919"/>
              <a:ext cx="95" cy="413"/>
              <a:chOff x="1000" y="1306"/>
              <a:chExt cx="162" cy="701"/>
            </a:xfrm>
          </p:grpSpPr>
          <p:sp>
            <p:nvSpPr>
              <p:cNvPr id="16865" name="Oval 4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66" name="Oval 4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5" name="Group 430"/>
            <p:cNvGrpSpPr>
              <a:grpSpLocks/>
            </p:cNvGrpSpPr>
            <p:nvPr/>
          </p:nvGrpSpPr>
          <p:grpSpPr bwMode="auto">
            <a:xfrm>
              <a:off x="1729" y="2919"/>
              <a:ext cx="95" cy="413"/>
              <a:chOff x="1000" y="1306"/>
              <a:chExt cx="162" cy="701"/>
            </a:xfrm>
          </p:grpSpPr>
          <p:sp>
            <p:nvSpPr>
              <p:cNvPr id="16863" name="Oval 4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64" name="Oval 4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6" name="Group 433"/>
            <p:cNvGrpSpPr>
              <a:grpSpLocks/>
            </p:cNvGrpSpPr>
            <p:nvPr/>
          </p:nvGrpSpPr>
          <p:grpSpPr bwMode="auto">
            <a:xfrm>
              <a:off x="2008" y="2928"/>
              <a:ext cx="95" cy="413"/>
              <a:chOff x="1000" y="1306"/>
              <a:chExt cx="162" cy="701"/>
            </a:xfrm>
          </p:grpSpPr>
          <p:sp>
            <p:nvSpPr>
              <p:cNvPr id="16861" name="Oval 4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62" name="Oval 4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7" name="Group 436"/>
            <p:cNvGrpSpPr>
              <a:grpSpLocks/>
            </p:cNvGrpSpPr>
            <p:nvPr/>
          </p:nvGrpSpPr>
          <p:grpSpPr bwMode="auto">
            <a:xfrm>
              <a:off x="2275" y="2928"/>
              <a:ext cx="95" cy="413"/>
              <a:chOff x="1000" y="1306"/>
              <a:chExt cx="162" cy="701"/>
            </a:xfrm>
          </p:grpSpPr>
          <p:sp>
            <p:nvSpPr>
              <p:cNvPr id="16859" name="Oval 4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60" name="Oval 4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8" name="Group 439"/>
            <p:cNvGrpSpPr>
              <a:grpSpLocks/>
            </p:cNvGrpSpPr>
            <p:nvPr/>
          </p:nvGrpSpPr>
          <p:grpSpPr bwMode="auto">
            <a:xfrm>
              <a:off x="2549" y="2919"/>
              <a:ext cx="95" cy="413"/>
              <a:chOff x="1000" y="1306"/>
              <a:chExt cx="162" cy="701"/>
            </a:xfrm>
          </p:grpSpPr>
          <p:sp>
            <p:nvSpPr>
              <p:cNvPr id="16857" name="Oval 4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58" name="Oval 4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9" name="Group 442"/>
            <p:cNvGrpSpPr>
              <a:grpSpLocks/>
            </p:cNvGrpSpPr>
            <p:nvPr/>
          </p:nvGrpSpPr>
          <p:grpSpPr bwMode="auto">
            <a:xfrm>
              <a:off x="3104" y="2928"/>
              <a:ext cx="95" cy="413"/>
              <a:chOff x="1000" y="1306"/>
              <a:chExt cx="162" cy="701"/>
            </a:xfrm>
          </p:grpSpPr>
          <p:sp>
            <p:nvSpPr>
              <p:cNvPr id="16855" name="Oval 4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56" name="Oval 4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80" name="Group 445"/>
            <p:cNvGrpSpPr>
              <a:grpSpLocks/>
            </p:cNvGrpSpPr>
            <p:nvPr/>
          </p:nvGrpSpPr>
          <p:grpSpPr bwMode="auto">
            <a:xfrm>
              <a:off x="3380" y="2928"/>
              <a:ext cx="95" cy="413"/>
              <a:chOff x="1000" y="1306"/>
              <a:chExt cx="162" cy="701"/>
            </a:xfrm>
          </p:grpSpPr>
          <p:sp>
            <p:nvSpPr>
              <p:cNvPr id="16853" name="Oval 4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54" name="Oval 4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81" name="Group 448"/>
            <p:cNvGrpSpPr>
              <a:grpSpLocks/>
            </p:cNvGrpSpPr>
            <p:nvPr/>
          </p:nvGrpSpPr>
          <p:grpSpPr bwMode="auto">
            <a:xfrm>
              <a:off x="3659" y="2928"/>
              <a:ext cx="95" cy="413"/>
              <a:chOff x="1000" y="1306"/>
              <a:chExt cx="162" cy="701"/>
            </a:xfrm>
          </p:grpSpPr>
          <p:sp>
            <p:nvSpPr>
              <p:cNvPr id="16851" name="Oval 4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52" name="Oval 4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82" name="Group 451"/>
            <p:cNvGrpSpPr>
              <a:grpSpLocks/>
            </p:cNvGrpSpPr>
            <p:nvPr/>
          </p:nvGrpSpPr>
          <p:grpSpPr bwMode="auto">
            <a:xfrm>
              <a:off x="3929" y="2928"/>
              <a:ext cx="95" cy="413"/>
              <a:chOff x="1000" y="1306"/>
              <a:chExt cx="162" cy="701"/>
            </a:xfrm>
          </p:grpSpPr>
          <p:sp>
            <p:nvSpPr>
              <p:cNvPr id="16849" name="Oval 4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50" name="Oval 4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83" name="Group 454"/>
            <p:cNvGrpSpPr>
              <a:grpSpLocks/>
            </p:cNvGrpSpPr>
            <p:nvPr/>
          </p:nvGrpSpPr>
          <p:grpSpPr bwMode="auto">
            <a:xfrm>
              <a:off x="4205" y="2928"/>
              <a:ext cx="95" cy="413"/>
              <a:chOff x="1000" y="1306"/>
              <a:chExt cx="162" cy="701"/>
            </a:xfrm>
          </p:grpSpPr>
          <p:sp>
            <p:nvSpPr>
              <p:cNvPr id="16847" name="Oval 4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8" name="Oval 4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584" name="Picture 45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468" y="287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5" name="Picture 45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736" y="287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6" name="Picture 45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016" y="287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7" name="Picture 46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280" y="287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8" name="Picture 46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556" y="287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 name="Picture 46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840"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 name="Picture 46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112"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 name="Picture 46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388"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2" name="Picture 465" descr="MCj04347320000[1]"/>
            <p:cNvSpPr>
              <a:spLocks noChangeAspect="1" noChangeArrowheads="1"/>
            </p:cNvSpPr>
            <p:nvPr/>
          </p:nvSpPr>
          <p:spPr bwMode="auto">
            <a:xfrm>
              <a:off x="3666"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pic>
          <p:nvPicPr>
            <p:cNvPr id="16593" name="Picture 46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936"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4" name="Picture 46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212"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95" name="Group 468"/>
            <p:cNvGrpSpPr>
              <a:grpSpLocks/>
            </p:cNvGrpSpPr>
            <p:nvPr/>
          </p:nvGrpSpPr>
          <p:grpSpPr bwMode="auto">
            <a:xfrm>
              <a:off x="1539" y="3072"/>
              <a:ext cx="256" cy="384"/>
              <a:chOff x="2640" y="1776"/>
              <a:chExt cx="480" cy="720"/>
            </a:xfrm>
          </p:grpSpPr>
          <p:sp>
            <p:nvSpPr>
              <p:cNvPr id="16843" name="Rectangle 46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4" name="Rectangle 47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5" name="Rectangle 47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6" name="Rectangle 47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96" name="Group 473"/>
            <p:cNvGrpSpPr>
              <a:grpSpLocks/>
            </p:cNvGrpSpPr>
            <p:nvPr/>
          </p:nvGrpSpPr>
          <p:grpSpPr bwMode="auto">
            <a:xfrm>
              <a:off x="1811" y="3072"/>
              <a:ext cx="256" cy="384"/>
              <a:chOff x="2640" y="1776"/>
              <a:chExt cx="480" cy="720"/>
            </a:xfrm>
          </p:grpSpPr>
          <p:sp>
            <p:nvSpPr>
              <p:cNvPr id="16839" name="Rectangle 47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0" name="Rectangle 47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1" name="Rectangle 47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2" name="Rectangle 47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97" name="Group 478"/>
            <p:cNvGrpSpPr>
              <a:grpSpLocks/>
            </p:cNvGrpSpPr>
            <p:nvPr/>
          </p:nvGrpSpPr>
          <p:grpSpPr bwMode="auto">
            <a:xfrm>
              <a:off x="2088" y="3072"/>
              <a:ext cx="256" cy="384"/>
              <a:chOff x="2640" y="1776"/>
              <a:chExt cx="480" cy="720"/>
            </a:xfrm>
          </p:grpSpPr>
          <p:sp>
            <p:nvSpPr>
              <p:cNvPr id="16835" name="Rectangle 47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6" name="Rectangle 48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7" name="Rectangle 48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8" name="Rectangle 48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98" name="Group 483"/>
            <p:cNvGrpSpPr>
              <a:grpSpLocks/>
            </p:cNvGrpSpPr>
            <p:nvPr/>
          </p:nvGrpSpPr>
          <p:grpSpPr bwMode="auto">
            <a:xfrm>
              <a:off x="2360" y="3072"/>
              <a:ext cx="256" cy="384"/>
              <a:chOff x="2640" y="1776"/>
              <a:chExt cx="480" cy="720"/>
            </a:xfrm>
          </p:grpSpPr>
          <p:sp>
            <p:nvSpPr>
              <p:cNvPr id="16831" name="Rectangle 48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2" name="Rectangle 48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3" name="Rectangle 48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4" name="Rectangle 48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99" name="Group 488"/>
            <p:cNvGrpSpPr>
              <a:grpSpLocks/>
            </p:cNvGrpSpPr>
            <p:nvPr/>
          </p:nvGrpSpPr>
          <p:grpSpPr bwMode="auto">
            <a:xfrm>
              <a:off x="2636" y="3072"/>
              <a:ext cx="256" cy="384"/>
              <a:chOff x="2640" y="1776"/>
              <a:chExt cx="480" cy="720"/>
            </a:xfrm>
          </p:grpSpPr>
          <p:sp>
            <p:nvSpPr>
              <p:cNvPr id="16827" name="Rectangle 48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8" name="Rectangle 49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9" name="Rectangle 49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0" name="Rectangle 49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0" name="Group 493"/>
            <p:cNvGrpSpPr>
              <a:grpSpLocks/>
            </p:cNvGrpSpPr>
            <p:nvPr/>
          </p:nvGrpSpPr>
          <p:grpSpPr bwMode="auto">
            <a:xfrm>
              <a:off x="2908" y="3072"/>
              <a:ext cx="256" cy="384"/>
              <a:chOff x="2640" y="1776"/>
              <a:chExt cx="480" cy="720"/>
            </a:xfrm>
          </p:grpSpPr>
          <p:sp>
            <p:nvSpPr>
              <p:cNvPr id="16823" name="Rectangle 49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4" name="Rectangle 49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5" name="Rectangle 49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6" name="Rectangle 49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1" name="Group 498"/>
            <p:cNvGrpSpPr>
              <a:grpSpLocks/>
            </p:cNvGrpSpPr>
            <p:nvPr/>
          </p:nvGrpSpPr>
          <p:grpSpPr bwMode="auto">
            <a:xfrm>
              <a:off x="3185" y="3072"/>
              <a:ext cx="256" cy="384"/>
              <a:chOff x="2640" y="1776"/>
              <a:chExt cx="480" cy="720"/>
            </a:xfrm>
          </p:grpSpPr>
          <p:sp>
            <p:nvSpPr>
              <p:cNvPr id="16819" name="Rectangle 49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0" name="Rectangle 50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1" name="Rectangle 50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2" name="Rectangle 50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2" name="Group 503"/>
            <p:cNvGrpSpPr>
              <a:grpSpLocks/>
            </p:cNvGrpSpPr>
            <p:nvPr/>
          </p:nvGrpSpPr>
          <p:grpSpPr bwMode="auto">
            <a:xfrm>
              <a:off x="3457" y="3072"/>
              <a:ext cx="256" cy="384"/>
              <a:chOff x="2640" y="1776"/>
              <a:chExt cx="480" cy="720"/>
            </a:xfrm>
          </p:grpSpPr>
          <p:sp>
            <p:nvSpPr>
              <p:cNvPr id="16815" name="Rectangle 50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6" name="Rectangle 50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7" name="Rectangle 50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8" name="Rectangle 50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3" name="Group 508"/>
            <p:cNvGrpSpPr>
              <a:grpSpLocks/>
            </p:cNvGrpSpPr>
            <p:nvPr/>
          </p:nvGrpSpPr>
          <p:grpSpPr bwMode="auto">
            <a:xfrm>
              <a:off x="3734" y="3072"/>
              <a:ext cx="256" cy="384"/>
              <a:chOff x="2640" y="1776"/>
              <a:chExt cx="480" cy="720"/>
            </a:xfrm>
          </p:grpSpPr>
          <p:sp>
            <p:nvSpPr>
              <p:cNvPr id="16811" name="Rectangle 50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2" name="Rectangle 51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3" name="Rectangle 51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4" name="Rectangle 51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4" name="Group 513"/>
            <p:cNvGrpSpPr>
              <a:grpSpLocks/>
            </p:cNvGrpSpPr>
            <p:nvPr/>
          </p:nvGrpSpPr>
          <p:grpSpPr bwMode="auto">
            <a:xfrm>
              <a:off x="4006" y="3072"/>
              <a:ext cx="256" cy="384"/>
              <a:chOff x="2640" y="1776"/>
              <a:chExt cx="480" cy="720"/>
            </a:xfrm>
          </p:grpSpPr>
          <p:sp>
            <p:nvSpPr>
              <p:cNvPr id="16807" name="Rectangle 51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8" name="Rectangle 51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9" name="Rectangle 51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0" name="Rectangle 51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5" name="Group 518"/>
            <p:cNvGrpSpPr>
              <a:grpSpLocks/>
            </p:cNvGrpSpPr>
            <p:nvPr/>
          </p:nvGrpSpPr>
          <p:grpSpPr bwMode="auto">
            <a:xfrm>
              <a:off x="2990" y="3075"/>
              <a:ext cx="95" cy="413"/>
              <a:chOff x="1000" y="1306"/>
              <a:chExt cx="162" cy="701"/>
            </a:xfrm>
          </p:grpSpPr>
          <p:sp>
            <p:nvSpPr>
              <p:cNvPr id="16805" name="Oval 5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6" name="Oval 5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06" name="Group 521"/>
            <p:cNvGrpSpPr>
              <a:grpSpLocks/>
            </p:cNvGrpSpPr>
            <p:nvPr/>
          </p:nvGrpSpPr>
          <p:grpSpPr bwMode="auto">
            <a:xfrm>
              <a:off x="1618" y="3066"/>
              <a:ext cx="95" cy="413"/>
              <a:chOff x="1000" y="1306"/>
              <a:chExt cx="162" cy="701"/>
            </a:xfrm>
          </p:grpSpPr>
          <p:sp>
            <p:nvSpPr>
              <p:cNvPr id="16803" name="Oval 5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4" name="Oval 5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07" name="Group 524"/>
            <p:cNvGrpSpPr>
              <a:grpSpLocks/>
            </p:cNvGrpSpPr>
            <p:nvPr/>
          </p:nvGrpSpPr>
          <p:grpSpPr bwMode="auto">
            <a:xfrm>
              <a:off x="1886" y="3066"/>
              <a:ext cx="95" cy="413"/>
              <a:chOff x="1000" y="1306"/>
              <a:chExt cx="162" cy="701"/>
            </a:xfrm>
          </p:grpSpPr>
          <p:sp>
            <p:nvSpPr>
              <p:cNvPr id="16801" name="Oval 5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2" name="Oval 5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08" name="Group 527"/>
            <p:cNvGrpSpPr>
              <a:grpSpLocks/>
            </p:cNvGrpSpPr>
            <p:nvPr/>
          </p:nvGrpSpPr>
          <p:grpSpPr bwMode="auto">
            <a:xfrm>
              <a:off x="2165" y="3075"/>
              <a:ext cx="95" cy="413"/>
              <a:chOff x="1000" y="1306"/>
              <a:chExt cx="162" cy="701"/>
            </a:xfrm>
          </p:grpSpPr>
          <p:sp>
            <p:nvSpPr>
              <p:cNvPr id="16799" name="Oval 5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0" name="Oval 5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09" name="Group 530"/>
            <p:cNvGrpSpPr>
              <a:grpSpLocks/>
            </p:cNvGrpSpPr>
            <p:nvPr/>
          </p:nvGrpSpPr>
          <p:grpSpPr bwMode="auto">
            <a:xfrm>
              <a:off x="2432" y="3075"/>
              <a:ext cx="95" cy="413"/>
              <a:chOff x="1000" y="1306"/>
              <a:chExt cx="162" cy="701"/>
            </a:xfrm>
          </p:grpSpPr>
          <p:sp>
            <p:nvSpPr>
              <p:cNvPr id="16797" name="Oval 5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98" name="Oval 5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10" name="Group 533"/>
            <p:cNvGrpSpPr>
              <a:grpSpLocks/>
            </p:cNvGrpSpPr>
            <p:nvPr/>
          </p:nvGrpSpPr>
          <p:grpSpPr bwMode="auto">
            <a:xfrm>
              <a:off x="2706" y="3066"/>
              <a:ext cx="95" cy="413"/>
              <a:chOff x="1000" y="1306"/>
              <a:chExt cx="162" cy="701"/>
            </a:xfrm>
          </p:grpSpPr>
          <p:sp>
            <p:nvSpPr>
              <p:cNvPr id="16795" name="Oval 5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96" name="Oval 5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11" name="Group 536"/>
            <p:cNvGrpSpPr>
              <a:grpSpLocks/>
            </p:cNvGrpSpPr>
            <p:nvPr/>
          </p:nvGrpSpPr>
          <p:grpSpPr bwMode="auto">
            <a:xfrm>
              <a:off x="3261" y="3075"/>
              <a:ext cx="95" cy="413"/>
              <a:chOff x="1000" y="1306"/>
              <a:chExt cx="162" cy="701"/>
            </a:xfrm>
          </p:grpSpPr>
          <p:sp>
            <p:nvSpPr>
              <p:cNvPr id="16793" name="Oval 5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94" name="Oval 5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12" name="Group 539"/>
            <p:cNvGrpSpPr>
              <a:grpSpLocks/>
            </p:cNvGrpSpPr>
            <p:nvPr/>
          </p:nvGrpSpPr>
          <p:grpSpPr bwMode="auto">
            <a:xfrm>
              <a:off x="3537" y="3075"/>
              <a:ext cx="95" cy="413"/>
              <a:chOff x="1000" y="1306"/>
              <a:chExt cx="162" cy="701"/>
            </a:xfrm>
          </p:grpSpPr>
          <p:sp>
            <p:nvSpPr>
              <p:cNvPr id="16791" name="Oval 5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92" name="Oval 5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13" name="Group 542"/>
            <p:cNvGrpSpPr>
              <a:grpSpLocks/>
            </p:cNvGrpSpPr>
            <p:nvPr/>
          </p:nvGrpSpPr>
          <p:grpSpPr bwMode="auto">
            <a:xfrm>
              <a:off x="3816" y="3075"/>
              <a:ext cx="95" cy="413"/>
              <a:chOff x="1000" y="1306"/>
              <a:chExt cx="162" cy="701"/>
            </a:xfrm>
          </p:grpSpPr>
          <p:sp>
            <p:nvSpPr>
              <p:cNvPr id="16789" name="Oval 5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90" name="Oval 5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14" name="Group 545"/>
            <p:cNvGrpSpPr>
              <a:grpSpLocks/>
            </p:cNvGrpSpPr>
            <p:nvPr/>
          </p:nvGrpSpPr>
          <p:grpSpPr bwMode="auto">
            <a:xfrm>
              <a:off x="4086" y="3075"/>
              <a:ext cx="95" cy="413"/>
              <a:chOff x="1000" y="1306"/>
              <a:chExt cx="162" cy="701"/>
            </a:xfrm>
          </p:grpSpPr>
          <p:sp>
            <p:nvSpPr>
              <p:cNvPr id="16787" name="Oval 5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8" name="Oval 5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615" name="Picture 54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625" y="301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6" name="Picture 54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893" y="3021"/>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7" name="Picture 55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173" y="30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8" name="Picture 55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437" y="30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9" name="Picture 55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13" y="3025"/>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0" name="Picture 55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997" y="302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1" name="Picture 55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269" y="302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2" name="Picture 55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545" y="302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3" name="Picture 55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823" y="302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4" name="Picture 55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093" y="302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25" name="Group 558"/>
            <p:cNvGrpSpPr>
              <a:grpSpLocks/>
            </p:cNvGrpSpPr>
            <p:nvPr/>
          </p:nvGrpSpPr>
          <p:grpSpPr bwMode="auto">
            <a:xfrm>
              <a:off x="1666" y="3177"/>
              <a:ext cx="256" cy="384"/>
              <a:chOff x="2640" y="1776"/>
              <a:chExt cx="480" cy="720"/>
            </a:xfrm>
          </p:grpSpPr>
          <p:sp>
            <p:nvSpPr>
              <p:cNvPr id="16783" name="Rectangle 55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4" name="Rectangle 56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5" name="Rectangle 56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6" name="Rectangle 56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26" name="Group 563"/>
            <p:cNvGrpSpPr>
              <a:grpSpLocks/>
            </p:cNvGrpSpPr>
            <p:nvPr/>
          </p:nvGrpSpPr>
          <p:grpSpPr bwMode="auto">
            <a:xfrm>
              <a:off x="1938" y="3177"/>
              <a:ext cx="256" cy="384"/>
              <a:chOff x="2640" y="1776"/>
              <a:chExt cx="480" cy="720"/>
            </a:xfrm>
          </p:grpSpPr>
          <p:sp>
            <p:nvSpPr>
              <p:cNvPr id="16779" name="Rectangle 56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0" name="Rectangle 56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1" name="Rectangle 56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2" name="Rectangle 56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27" name="Group 568"/>
            <p:cNvGrpSpPr>
              <a:grpSpLocks/>
            </p:cNvGrpSpPr>
            <p:nvPr/>
          </p:nvGrpSpPr>
          <p:grpSpPr bwMode="auto">
            <a:xfrm>
              <a:off x="2215" y="3177"/>
              <a:ext cx="256" cy="384"/>
              <a:chOff x="2640" y="1776"/>
              <a:chExt cx="480" cy="720"/>
            </a:xfrm>
          </p:grpSpPr>
          <p:sp>
            <p:nvSpPr>
              <p:cNvPr id="16775" name="Rectangle 56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6" name="Rectangle 57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7" name="Rectangle 57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8" name="Rectangle 57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28" name="Group 573"/>
            <p:cNvGrpSpPr>
              <a:grpSpLocks/>
            </p:cNvGrpSpPr>
            <p:nvPr/>
          </p:nvGrpSpPr>
          <p:grpSpPr bwMode="auto">
            <a:xfrm>
              <a:off x="2487" y="3177"/>
              <a:ext cx="256" cy="384"/>
              <a:chOff x="2640" y="1776"/>
              <a:chExt cx="480" cy="720"/>
            </a:xfrm>
          </p:grpSpPr>
          <p:sp>
            <p:nvSpPr>
              <p:cNvPr id="16771" name="Rectangle 57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2" name="Rectangle 57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3" name="Rectangle 57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4" name="Rectangle 57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29" name="Group 578"/>
            <p:cNvGrpSpPr>
              <a:grpSpLocks/>
            </p:cNvGrpSpPr>
            <p:nvPr/>
          </p:nvGrpSpPr>
          <p:grpSpPr bwMode="auto">
            <a:xfrm>
              <a:off x="2763" y="3177"/>
              <a:ext cx="256" cy="384"/>
              <a:chOff x="2640" y="1776"/>
              <a:chExt cx="480" cy="720"/>
            </a:xfrm>
          </p:grpSpPr>
          <p:sp>
            <p:nvSpPr>
              <p:cNvPr id="16767" name="Rectangle 57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8" name="Rectangle 58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9" name="Rectangle 58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0" name="Rectangle 58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30" name="Group 583"/>
            <p:cNvGrpSpPr>
              <a:grpSpLocks/>
            </p:cNvGrpSpPr>
            <p:nvPr/>
          </p:nvGrpSpPr>
          <p:grpSpPr bwMode="auto">
            <a:xfrm>
              <a:off x="3035" y="3177"/>
              <a:ext cx="256" cy="384"/>
              <a:chOff x="2640" y="1776"/>
              <a:chExt cx="480" cy="720"/>
            </a:xfrm>
          </p:grpSpPr>
          <p:sp>
            <p:nvSpPr>
              <p:cNvPr id="16763" name="Rectangle 58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4" name="Rectangle 58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5" name="Rectangle 58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6" name="Rectangle 58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31" name="Group 588"/>
            <p:cNvGrpSpPr>
              <a:grpSpLocks/>
            </p:cNvGrpSpPr>
            <p:nvPr/>
          </p:nvGrpSpPr>
          <p:grpSpPr bwMode="auto">
            <a:xfrm>
              <a:off x="3312" y="3177"/>
              <a:ext cx="256" cy="384"/>
              <a:chOff x="2640" y="1776"/>
              <a:chExt cx="480" cy="720"/>
            </a:xfrm>
          </p:grpSpPr>
          <p:sp>
            <p:nvSpPr>
              <p:cNvPr id="16759" name="Rectangle 58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0" name="Rectangle 59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1" name="Rectangle 59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2" name="Rectangle 59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32" name="Group 593"/>
            <p:cNvGrpSpPr>
              <a:grpSpLocks/>
            </p:cNvGrpSpPr>
            <p:nvPr/>
          </p:nvGrpSpPr>
          <p:grpSpPr bwMode="auto">
            <a:xfrm>
              <a:off x="3584" y="3177"/>
              <a:ext cx="256" cy="384"/>
              <a:chOff x="2640" y="1776"/>
              <a:chExt cx="480" cy="720"/>
            </a:xfrm>
          </p:grpSpPr>
          <p:sp>
            <p:nvSpPr>
              <p:cNvPr id="16755" name="Rectangle 59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6" name="Rectangle 59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7" name="Rectangle 59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8" name="Rectangle 59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33" name="Group 598"/>
            <p:cNvGrpSpPr>
              <a:grpSpLocks/>
            </p:cNvGrpSpPr>
            <p:nvPr/>
          </p:nvGrpSpPr>
          <p:grpSpPr bwMode="auto">
            <a:xfrm>
              <a:off x="3861" y="3177"/>
              <a:ext cx="256" cy="384"/>
              <a:chOff x="2640" y="1776"/>
              <a:chExt cx="480" cy="720"/>
            </a:xfrm>
          </p:grpSpPr>
          <p:sp>
            <p:nvSpPr>
              <p:cNvPr id="16751" name="Rectangle 59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2" name="Rectangle 60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3" name="Rectangle 60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4" name="Rectangle 60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34" name="Group 603"/>
            <p:cNvGrpSpPr>
              <a:grpSpLocks/>
            </p:cNvGrpSpPr>
            <p:nvPr/>
          </p:nvGrpSpPr>
          <p:grpSpPr bwMode="auto">
            <a:xfrm>
              <a:off x="3116" y="3171"/>
              <a:ext cx="95" cy="413"/>
              <a:chOff x="1000" y="1306"/>
              <a:chExt cx="162" cy="701"/>
            </a:xfrm>
          </p:grpSpPr>
          <p:sp>
            <p:nvSpPr>
              <p:cNvPr id="16749" name="Oval 60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0" name="Oval 60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35" name="Group 606"/>
            <p:cNvGrpSpPr>
              <a:grpSpLocks/>
            </p:cNvGrpSpPr>
            <p:nvPr/>
          </p:nvGrpSpPr>
          <p:grpSpPr bwMode="auto">
            <a:xfrm>
              <a:off x="1744" y="3162"/>
              <a:ext cx="95" cy="413"/>
              <a:chOff x="1000" y="1306"/>
              <a:chExt cx="162" cy="701"/>
            </a:xfrm>
          </p:grpSpPr>
          <p:sp>
            <p:nvSpPr>
              <p:cNvPr id="16747" name="Oval 60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48" name="Oval 60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36" name="Group 609"/>
            <p:cNvGrpSpPr>
              <a:grpSpLocks/>
            </p:cNvGrpSpPr>
            <p:nvPr/>
          </p:nvGrpSpPr>
          <p:grpSpPr bwMode="auto">
            <a:xfrm>
              <a:off x="2012" y="3162"/>
              <a:ext cx="95" cy="413"/>
              <a:chOff x="1000" y="1306"/>
              <a:chExt cx="162" cy="701"/>
            </a:xfrm>
          </p:grpSpPr>
          <p:sp>
            <p:nvSpPr>
              <p:cNvPr id="16745" name="Oval 61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46" name="Oval 61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37" name="Group 612"/>
            <p:cNvGrpSpPr>
              <a:grpSpLocks/>
            </p:cNvGrpSpPr>
            <p:nvPr/>
          </p:nvGrpSpPr>
          <p:grpSpPr bwMode="auto">
            <a:xfrm>
              <a:off x="2291" y="3171"/>
              <a:ext cx="95" cy="413"/>
              <a:chOff x="1000" y="1306"/>
              <a:chExt cx="162" cy="701"/>
            </a:xfrm>
          </p:grpSpPr>
          <p:sp>
            <p:nvSpPr>
              <p:cNvPr id="16743" name="Oval 61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44" name="Oval 61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38" name="Group 615"/>
            <p:cNvGrpSpPr>
              <a:grpSpLocks/>
            </p:cNvGrpSpPr>
            <p:nvPr/>
          </p:nvGrpSpPr>
          <p:grpSpPr bwMode="auto">
            <a:xfrm>
              <a:off x="2558" y="3171"/>
              <a:ext cx="95" cy="413"/>
              <a:chOff x="1000" y="1306"/>
              <a:chExt cx="162" cy="701"/>
            </a:xfrm>
          </p:grpSpPr>
          <p:sp>
            <p:nvSpPr>
              <p:cNvPr id="16741" name="Oval 61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42" name="Oval 61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39" name="Group 618"/>
            <p:cNvGrpSpPr>
              <a:grpSpLocks/>
            </p:cNvGrpSpPr>
            <p:nvPr/>
          </p:nvGrpSpPr>
          <p:grpSpPr bwMode="auto">
            <a:xfrm>
              <a:off x="2832" y="3162"/>
              <a:ext cx="95" cy="413"/>
              <a:chOff x="1000" y="1306"/>
              <a:chExt cx="162" cy="701"/>
            </a:xfrm>
          </p:grpSpPr>
          <p:sp>
            <p:nvSpPr>
              <p:cNvPr id="16739" name="Oval 6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40" name="Oval 6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40" name="Group 621"/>
            <p:cNvGrpSpPr>
              <a:grpSpLocks/>
            </p:cNvGrpSpPr>
            <p:nvPr/>
          </p:nvGrpSpPr>
          <p:grpSpPr bwMode="auto">
            <a:xfrm>
              <a:off x="3387" y="3171"/>
              <a:ext cx="95" cy="413"/>
              <a:chOff x="1000" y="1306"/>
              <a:chExt cx="162" cy="701"/>
            </a:xfrm>
          </p:grpSpPr>
          <p:sp>
            <p:nvSpPr>
              <p:cNvPr id="16737" name="Oval 6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8" name="Oval 6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41" name="Group 624"/>
            <p:cNvGrpSpPr>
              <a:grpSpLocks/>
            </p:cNvGrpSpPr>
            <p:nvPr/>
          </p:nvGrpSpPr>
          <p:grpSpPr bwMode="auto">
            <a:xfrm>
              <a:off x="3663" y="3171"/>
              <a:ext cx="95" cy="413"/>
              <a:chOff x="1000" y="1306"/>
              <a:chExt cx="162" cy="701"/>
            </a:xfrm>
          </p:grpSpPr>
          <p:sp>
            <p:nvSpPr>
              <p:cNvPr id="16735" name="Oval 6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6" name="Oval 6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42" name="Group 627"/>
            <p:cNvGrpSpPr>
              <a:grpSpLocks/>
            </p:cNvGrpSpPr>
            <p:nvPr/>
          </p:nvGrpSpPr>
          <p:grpSpPr bwMode="auto">
            <a:xfrm>
              <a:off x="3942" y="3171"/>
              <a:ext cx="95" cy="413"/>
              <a:chOff x="1000" y="1306"/>
              <a:chExt cx="162" cy="701"/>
            </a:xfrm>
          </p:grpSpPr>
          <p:sp>
            <p:nvSpPr>
              <p:cNvPr id="16733" name="Oval 6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4" name="Oval 6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643" name="Picture 63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751" y="3115"/>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4" name="Picture 63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019" y="311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5" name="Picture 63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299" y="311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6" name="Picture 63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563" y="311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7" name="Picture 63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839" y="3121"/>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8" name="Picture 63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123" y="31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9" name="Picture 63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395" y="31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50" name="Picture 63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671" y="31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51" name="Picture 63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949" y="31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52" name="Group 639"/>
            <p:cNvGrpSpPr>
              <a:grpSpLocks/>
            </p:cNvGrpSpPr>
            <p:nvPr/>
          </p:nvGrpSpPr>
          <p:grpSpPr bwMode="auto">
            <a:xfrm>
              <a:off x="1818" y="3306"/>
              <a:ext cx="256" cy="384"/>
              <a:chOff x="2640" y="1776"/>
              <a:chExt cx="480" cy="720"/>
            </a:xfrm>
          </p:grpSpPr>
          <p:sp>
            <p:nvSpPr>
              <p:cNvPr id="16729" name="Rectangle 64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0" name="Rectangle 64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1" name="Rectangle 64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2" name="Rectangle 64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3" name="Group 644"/>
            <p:cNvGrpSpPr>
              <a:grpSpLocks/>
            </p:cNvGrpSpPr>
            <p:nvPr/>
          </p:nvGrpSpPr>
          <p:grpSpPr bwMode="auto">
            <a:xfrm>
              <a:off x="2090" y="3306"/>
              <a:ext cx="256" cy="384"/>
              <a:chOff x="2640" y="1776"/>
              <a:chExt cx="480" cy="720"/>
            </a:xfrm>
          </p:grpSpPr>
          <p:sp>
            <p:nvSpPr>
              <p:cNvPr id="16725" name="Rectangle 64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6" name="Rectangle 64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7" name="Rectangle 64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8" name="Rectangle 64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4" name="Group 649"/>
            <p:cNvGrpSpPr>
              <a:grpSpLocks/>
            </p:cNvGrpSpPr>
            <p:nvPr/>
          </p:nvGrpSpPr>
          <p:grpSpPr bwMode="auto">
            <a:xfrm>
              <a:off x="2367" y="3306"/>
              <a:ext cx="256" cy="384"/>
              <a:chOff x="2640" y="1776"/>
              <a:chExt cx="480" cy="720"/>
            </a:xfrm>
          </p:grpSpPr>
          <p:sp>
            <p:nvSpPr>
              <p:cNvPr id="16721" name="Rectangle 65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2" name="Rectangle 65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3" name="Rectangle 65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4" name="Rectangle 65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5" name="Group 654"/>
            <p:cNvGrpSpPr>
              <a:grpSpLocks/>
            </p:cNvGrpSpPr>
            <p:nvPr/>
          </p:nvGrpSpPr>
          <p:grpSpPr bwMode="auto">
            <a:xfrm>
              <a:off x="2639" y="3306"/>
              <a:ext cx="256" cy="384"/>
              <a:chOff x="2640" y="1776"/>
              <a:chExt cx="480" cy="720"/>
            </a:xfrm>
          </p:grpSpPr>
          <p:sp>
            <p:nvSpPr>
              <p:cNvPr id="16717" name="Rectangle 65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8" name="Rectangle 65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9" name="Rectangle 65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0" name="Rectangle 65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6" name="Group 659"/>
            <p:cNvGrpSpPr>
              <a:grpSpLocks/>
            </p:cNvGrpSpPr>
            <p:nvPr/>
          </p:nvGrpSpPr>
          <p:grpSpPr bwMode="auto">
            <a:xfrm>
              <a:off x="2915" y="3306"/>
              <a:ext cx="256" cy="384"/>
              <a:chOff x="2640" y="1776"/>
              <a:chExt cx="480" cy="720"/>
            </a:xfrm>
          </p:grpSpPr>
          <p:sp>
            <p:nvSpPr>
              <p:cNvPr id="16713" name="Rectangle 66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4" name="Rectangle 66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5" name="Rectangle 66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6" name="Rectangle 66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7" name="Group 664"/>
            <p:cNvGrpSpPr>
              <a:grpSpLocks/>
            </p:cNvGrpSpPr>
            <p:nvPr/>
          </p:nvGrpSpPr>
          <p:grpSpPr bwMode="auto">
            <a:xfrm>
              <a:off x="3187" y="3306"/>
              <a:ext cx="256" cy="384"/>
              <a:chOff x="2640" y="1776"/>
              <a:chExt cx="480" cy="720"/>
            </a:xfrm>
          </p:grpSpPr>
          <p:sp>
            <p:nvSpPr>
              <p:cNvPr id="16709" name="Rectangle 66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0" name="Rectangle 66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1" name="Rectangle 66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2" name="Rectangle 66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8" name="Group 669"/>
            <p:cNvGrpSpPr>
              <a:grpSpLocks/>
            </p:cNvGrpSpPr>
            <p:nvPr/>
          </p:nvGrpSpPr>
          <p:grpSpPr bwMode="auto">
            <a:xfrm>
              <a:off x="3464" y="3306"/>
              <a:ext cx="256" cy="384"/>
              <a:chOff x="2640" y="1776"/>
              <a:chExt cx="480" cy="720"/>
            </a:xfrm>
          </p:grpSpPr>
          <p:sp>
            <p:nvSpPr>
              <p:cNvPr id="16705" name="Rectangle 67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6" name="Rectangle 67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7" name="Rectangle 67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8" name="Rectangle 67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9" name="Group 674"/>
            <p:cNvGrpSpPr>
              <a:grpSpLocks/>
            </p:cNvGrpSpPr>
            <p:nvPr/>
          </p:nvGrpSpPr>
          <p:grpSpPr bwMode="auto">
            <a:xfrm>
              <a:off x="3736" y="3306"/>
              <a:ext cx="256" cy="384"/>
              <a:chOff x="2640" y="1776"/>
              <a:chExt cx="480" cy="720"/>
            </a:xfrm>
          </p:grpSpPr>
          <p:sp>
            <p:nvSpPr>
              <p:cNvPr id="16701" name="Rectangle 67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2" name="Rectangle 67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3" name="Rectangle 67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4" name="Rectangle 67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60" name="Group 679"/>
            <p:cNvGrpSpPr>
              <a:grpSpLocks/>
            </p:cNvGrpSpPr>
            <p:nvPr/>
          </p:nvGrpSpPr>
          <p:grpSpPr bwMode="auto">
            <a:xfrm>
              <a:off x="3271" y="3297"/>
              <a:ext cx="95" cy="413"/>
              <a:chOff x="1000" y="1306"/>
              <a:chExt cx="162" cy="701"/>
            </a:xfrm>
          </p:grpSpPr>
          <p:sp>
            <p:nvSpPr>
              <p:cNvPr id="16699" name="Oval 6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0" name="Oval 68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1" name="Group 682"/>
            <p:cNvGrpSpPr>
              <a:grpSpLocks/>
            </p:cNvGrpSpPr>
            <p:nvPr/>
          </p:nvGrpSpPr>
          <p:grpSpPr bwMode="auto">
            <a:xfrm>
              <a:off x="1899" y="3288"/>
              <a:ext cx="95" cy="413"/>
              <a:chOff x="1000" y="1306"/>
              <a:chExt cx="162" cy="701"/>
            </a:xfrm>
          </p:grpSpPr>
          <p:sp>
            <p:nvSpPr>
              <p:cNvPr id="16697" name="Oval 68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98" name="Oval 68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2" name="Group 685"/>
            <p:cNvGrpSpPr>
              <a:grpSpLocks/>
            </p:cNvGrpSpPr>
            <p:nvPr/>
          </p:nvGrpSpPr>
          <p:grpSpPr bwMode="auto">
            <a:xfrm>
              <a:off x="2167" y="3288"/>
              <a:ext cx="95" cy="413"/>
              <a:chOff x="1000" y="1306"/>
              <a:chExt cx="162" cy="701"/>
            </a:xfrm>
          </p:grpSpPr>
          <p:sp>
            <p:nvSpPr>
              <p:cNvPr id="16695" name="Oval 68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96" name="Oval 68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3" name="Group 688"/>
            <p:cNvGrpSpPr>
              <a:grpSpLocks/>
            </p:cNvGrpSpPr>
            <p:nvPr/>
          </p:nvGrpSpPr>
          <p:grpSpPr bwMode="auto">
            <a:xfrm>
              <a:off x="2446" y="3297"/>
              <a:ext cx="95" cy="413"/>
              <a:chOff x="1000" y="1306"/>
              <a:chExt cx="162" cy="701"/>
            </a:xfrm>
          </p:grpSpPr>
          <p:sp>
            <p:nvSpPr>
              <p:cNvPr id="16693" name="Oval 68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94" name="Oval 69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4" name="Group 691"/>
            <p:cNvGrpSpPr>
              <a:grpSpLocks/>
            </p:cNvGrpSpPr>
            <p:nvPr/>
          </p:nvGrpSpPr>
          <p:grpSpPr bwMode="auto">
            <a:xfrm>
              <a:off x="2713" y="3297"/>
              <a:ext cx="95" cy="413"/>
              <a:chOff x="1000" y="1306"/>
              <a:chExt cx="162" cy="701"/>
            </a:xfrm>
          </p:grpSpPr>
          <p:sp>
            <p:nvSpPr>
              <p:cNvPr id="16691" name="Oval 69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92" name="Oval 69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5" name="Group 694"/>
            <p:cNvGrpSpPr>
              <a:grpSpLocks/>
            </p:cNvGrpSpPr>
            <p:nvPr/>
          </p:nvGrpSpPr>
          <p:grpSpPr bwMode="auto">
            <a:xfrm>
              <a:off x="2987" y="3288"/>
              <a:ext cx="95" cy="413"/>
              <a:chOff x="1000" y="1306"/>
              <a:chExt cx="162" cy="701"/>
            </a:xfrm>
          </p:grpSpPr>
          <p:sp>
            <p:nvSpPr>
              <p:cNvPr id="16689" name="Oval 69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90" name="Oval 69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6" name="Group 697"/>
            <p:cNvGrpSpPr>
              <a:grpSpLocks/>
            </p:cNvGrpSpPr>
            <p:nvPr/>
          </p:nvGrpSpPr>
          <p:grpSpPr bwMode="auto">
            <a:xfrm>
              <a:off x="3542" y="3297"/>
              <a:ext cx="95" cy="413"/>
              <a:chOff x="1000" y="1306"/>
              <a:chExt cx="162" cy="701"/>
            </a:xfrm>
          </p:grpSpPr>
          <p:sp>
            <p:nvSpPr>
              <p:cNvPr id="16687" name="Oval 69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8" name="Oval 69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7" name="Group 700"/>
            <p:cNvGrpSpPr>
              <a:grpSpLocks/>
            </p:cNvGrpSpPr>
            <p:nvPr/>
          </p:nvGrpSpPr>
          <p:grpSpPr bwMode="auto">
            <a:xfrm>
              <a:off x="3818" y="3297"/>
              <a:ext cx="95" cy="413"/>
              <a:chOff x="1000" y="1306"/>
              <a:chExt cx="162" cy="701"/>
            </a:xfrm>
          </p:grpSpPr>
          <p:sp>
            <p:nvSpPr>
              <p:cNvPr id="16685" name="Oval 70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6" name="Oval 70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668" name="Picture 70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906" y="3241"/>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69" name="Picture 70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174" y="324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0" name="Picture 70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454" y="3245"/>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1" name="Picture 70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18" y="3245"/>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2" name="Picture 70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994" y="324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3" name="Picture 70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278" y="324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4" name="Picture 70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550" y="324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5" name="Picture 71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826" y="324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76" name="Group 711"/>
            <p:cNvGrpSpPr>
              <a:grpSpLocks/>
            </p:cNvGrpSpPr>
            <p:nvPr/>
          </p:nvGrpSpPr>
          <p:grpSpPr bwMode="auto">
            <a:xfrm>
              <a:off x="2624" y="3168"/>
              <a:ext cx="517" cy="775"/>
              <a:chOff x="2640" y="1776"/>
              <a:chExt cx="480" cy="720"/>
            </a:xfrm>
          </p:grpSpPr>
          <p:sp>
            <p:nvSpPr>
              <p:cNvPr id="16681" name="Rectangle 712"/>
              <p:cNvSpPr>
                <a:spLocks noChangeArrowheads="1"/>
              </p:cNvSpPr>
              <p:nvPr/>
            </p:nvSpPr>
            <p:spPr bwMode="auto">
              <a:xfrm>
                <a:off x="2712" y="1776"/>
                <a:ext cx="331"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2" name="Rectangle 713"/>
              <p:cNvSpPr>
                <a:spLocks noChangeArrowheads="1"/>
              </p:cNvSpPr>
              <p:nvPr/>
            </p:nvSpPr>
            <p:spPr bwMode="auto">
              <a:xfrm>
                <a:off x="2712" y="2256"/>
                <a:ext cx="331"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3" name="Rectangle 71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4" name="Rectangle 71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77" name="Group 716"/>
            <p:cNvGrpSpPr>
              <a:grpSpLocks/>
            </p:cNvGrpSpPr>
            <p:nvPr/>
          </p:nvGrpSpPr>
          <p:grpSpPr bwMode="auto">
            <a:xfrm>
              <a:off x="2799" y="3264"/>
              <a:ext cx="162" cy="701"/>
              <a:chOff x="1000" y="1306"/>
              <a:chExt cx="162" cy="701"/>
            </a:xfrm>
          </p:grpSpPr>
          <p:sp>
            <p:nvSpPr>
              <p:cNvPr id="16679" name="Oval 71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0" name="Oval 718"/>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678" name="Picture 719" descr="MCj04347320000[1]"/>
            <p:cNvPicPr>
              <a:picLocks noChangeAspect="1" noChangeArrowheads="1"/>
            </p:cNvPicPr>
            <p:nvPr/>
          </p:nvPicPr>
          <p:blipFill>
            <a:blip r:embed="rId4">
              <a:extLst>
                <a:ext uri="{28A0092B-C50C-407E-A947-70E740481C1C}">
                  <a14:useLocalDpi xmlns:a14="http://schemas.microsoft.com/office/drawing/2010/main" val="0"/>
                </a:ext>
              </a:extLst>
            </a:blip>
            <a:srcRect l="2916" r="4861" b="25348"/>
            <a:stretch>
              <a:fillRect/>
            </a:stretch>
          </p:blipFill>
          <p:spPr bwMode="auto">
            <a:xfrm>
              <a:off x="2796" y="3188"/>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5248" name="Group 720"/>
          <p:cNvGrpSpPr>
            <a:grpSpLocks/>
          </p:cNvGrpSpPr>
          <p:nvPr/>
        </p:nvGrpSpPr>
        <p:grpSpPr bwMode="auto">
          <a:xfrm>
            <a:off x="4800727" y="2281351"/>
            <a:ext cx="2590547" cy="2103232"/>
            <a:chOff x="2064" y="1056"/>
            <a:chExt cx="1632" cy="1325"/>
          </a:xfrm>
        </p:grpSpPr>
        <p:grpSp>
          <p:nvGrpSpPr>
            <p:cNvPr id="16390" name="Group 721"/>
            <p:cNvGrpSpPr>
              <a:grpSpLocks/>
            </p:cNvGrpSpPr>
            <p:nvPr/>
          </p:nvGrpSpPr>
          <p:grpSpPr bwMode="auto">
            <a:xfrm>
              <a:off x="2833" y="1056"/>
              <a:ext cx="95" cy="413"/>
              <a:chOff x="1000" y="1306"/>
              <a:chExt cx="162" cy="701"/>
            </a:xfrm>
          </p:grpSpPr>
          <p:sp>
            <p:nvSpPr>
              <p:cNvPr id="16524" name="Oval 7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25" name="Oval 7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1" name="Group 724"/>
            <p:cNvGrpSpPr>
              <a:grpSpLocks/>
            </p:cNvGrpSpPr>
            <p:nvPr/>
          </p:nvGrpSpPr>
          <p:grpSpPr bwMode="auto">
            <a:xfrm>
              <a:off x="2064" y="1056"/>
              <a:ext cx="95" cy="413"/>
              <a:chOff x="1000" y="1306"/>
              <a:chExt cx="162" cy="701"/>
            </a:xfrm>
          </p:grpSpPr>
          <p:sp>
            <p:nvSpPr>
              <p:cNvPr id="16522" name="Oval 7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23" name="Oval 7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2" name="Group 727"/>
            <p:cNvGrpSpPr>
              <a:grpSpLocks/>
            </p:cNvGrpSpPr>
            <p:nvPr/>
          </p:nvGrpSpPr>
          <p:grpSpPr bwMode="auto">
            <a:xfrm>
              <a:off x="2256" y="1056"/>
              <a:ext cx="95" cy="413"/>
              <a:chOff x="1000" y="1306"/>
              <a:chExt cx="162" cy="701"/>
            </a:xfrm>
          </p:grpSpPr>
          <p:sp>
            <p:nvSpPr>
              <p:cNvPr id="16520" name="Oval 7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21" name="Oval 7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3" name="Group 730"/>
            <p:cNvGrpSpPr>
              <a:grpSpLocks/>
            </p:cNvGrpSpPr>
            <p:nvPr/>
          </p:nvGrpSpPr>
          <p:grpSpPr bwMode="auto">
            <a:xfrm>
              <a:off x="2449" y="1056"/>
              <a:ext cx="95" cy="413"/>
              <a:chOff x="1000" y="1306"/>
              <a:chExt cx="162" cy="701"/>
            </a:xfrm>
          </p:grpSpPr>
          <p:sp>
            <p:nvSpPr>
              <p:cNvPr id="16518" name="Oval 7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19" name="Oval 7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4" name="Group 733"/>
            <p:cNvGrpSpPr>
              <a:grpSpLocks/>
            </p:cNvGrpSpPr>
            <p:nvPr/>
          </p:nvGrpSpPr>
          <p:grpSpPr bwMode="auto">
            <a:xfrm>
              <a:off x="2641" y="1056"/>
              <a:ext cx="95" cy="413"/>
              <a:chOff x="1000" y="1306"/>
              <a:chExt cx="162" cy="701"/>
            </a:xfrm>
          </p:grpSpPr>
          <p:sp>
            <p:nvSpPr>
              <p:cNvPr id="16516" name="Oval 7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17" name="Oval 7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5" name="Group 736"/>
            <p:cNvGrpSpPr>
              <a:grpSpLocks/>
            </p:cNvGrpSpPr>
            <p:nvPr/>
          </p:nvGrpSpPr>
          <p:grpSpPr bwMode="auto">
            <a:xfrm>
              <a:off x="3025" y="1056"/>
              <a:ext cx="95" cy="413"/>
              <a:chOff x="1000" y="1306"/>
              <a:chExt cx="162" cy="701"/>
            </a:xfrm>
          </p:grpSpPr>
          <p:sp>
            <p:nvSpPr>
              <p:cNvPr id="16514" name="Oval 7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15" name="Oval 7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6" name="Group 739"/>
            <p:cNvGrpSpPr>
              <a:grpSpLocks/>
            </p:cNvGrpSpPr>
            <p:nvPr/>
          </p:nvGrpSpPr>
          <p:grpSpPr bwMode="auto">
            <a:xfrm>
              <a:off x="3217" y="1056"/>
              <a:ext cx="95" cy="413"/>
              <a:chOff x="1000" y="1306"/>
              <a:chExt cx="162" cy="701"/>
            </a:xfrm>
          </p:grpSpPr>
          <p:sp>
            <p:nvSpPr>
              <p:cNvPr id="16512" name="Oval 7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13" name="Oval 7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7" name="Group 742"/>
            <p:cNvGrpSpPr>
              <a:grpSpLocks/>
            </p:cNvGrpSpPr>
            <p:nvPr/>
          </p:nvGrpSpPr>
          <p:grpSpPr bwMode="auto">
            <a:xfrm>
              <a:off x="3409" y="1056"/>
              <a:ext cx="95" cy="413"/>
              <a:chOff x="1000" y="1306"/>
              <a:chExt cx="162" cy="701"/>
            </a:xfrm>
          </p:grpSpPr>
          <p:sp>
            <p:nvSpPr>
              <p:cNvPr id="16510" name="Oval 7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11" name="Oval 7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8" name="Group 745"/>
            <p:cNvGrpSpPr>
              <a:grpSpLocks/>
            </p:cNvGrpSpPr>
            <p:nvPr/>
          </p:nvGrpSpPr>
          <p:grpSpPr bwMode="auto">
            <a:xfrm>
              <a:off x="2929" y="1152"/>
              <a:ext cx="95" cy="413"/>
              <a:chOff x="1000" y="1306"/>
              <a:chExt cx="162" cy="701"/>
            </a:xfrm>
          </p:grpSpPr>
          <p:sp>
            <p:nvSpPr>
              <p:cNvPr id="16508" name="Oval 7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09" name="Oval 7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9" name="Group 748"/>
            <p:cNvGrpSpPr>
              <a:grpSpLocks/>
            </p:cNvGrpSpPr>
            <p:nvPr/>
          </p:nvGrpSpPr>
          <p:grpSpPr bwMode="auto">
            <a:xfrm>
              <a:off x="2160" y="1152"/>
              <a:ext cx="95" cy="413"/>
              <a:chOff x="1000" y="1306"/>
              <a:chExt cx="162" cy="701"/>
            </a:xfrm>
          </p:grpSpPr>
          <p:sp>
            <p:nvSpPr>
              <p:cNvPr id="16506" name="Oval 7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07" name="Oval 7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0" name="Group 751"/>
            <p:cNvGrpSpPr>
              <a:grpSpLocks/>
            </p:cNvGrpSpPr>
            <p:nvPr/>
          </p:nvGrpSpPr>
          <p:grpSpPr bwMode="auto">
            <a:xfrm>
              <a:off x="2352" y="1152"/>
              <a:ext cx="95" cy="413"/>
              <a:chOff x="1000" y="1306"/>
              <a:chExt cx="162" cy="701"/>
            </a:xfrm>
          </p:grpSpPr>
          <p:sp>
            <p:nvSpPr>
              <p:cNvPr id="16504" name="Oval 7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05" name="Oval 7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1" name="Group 754"/>
            <p:cNvGrpSpPr>
              <a:grpSpLocks/>
            </p:cNvGrpSpPr>
            <p:nvPr/>
          </p:nvGrpSpPr>
          <p:grpSpPr bwMode="auto">
            <a:xfrm>
              <a:off x="2545" y="1152"/>
              <a:ext cx="95" cy="413"/>
              <a:chOff x="1000" y="1306"/>
              <a:chExt cx="162" cy="701"/>
            </a:xfrm>
          </p:grpSpPr>
          <p:sp>
            <p:nvSpPr>
              <p:cNvPr id="16502" name="Oval 7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03" name="Oval 7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2" name="Group 757"/>
            <p:cNvGrpSpPr>
              <a:grpSpLocks/>
            </p:cNvGrpSpPr>
            <p:nvPr/>
          </p:nvGrpSpPr>
          <p:grpSpPr bwMode="auto">
            <a:xfrm>
              <a:off x="2737" y="1152"/>
              <a:ext cx="95" cy="413"/>
              <a:chOff x="1000" y="1306"/>
              <a:chExt cx="162" cy="701"/>
            </a:xfrm>
          </p:grpSpPr>
          <p:sp>
            <p:nvSpPr>
              <p:cNvPr id="16500" name="Oval 7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01" name="Oval 7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3" name="Group 760"/>
            <p:cNvGrpSpPr>
              <a:grpSpLocks/>
            </p:cNvGrpSpPr>
            <p:nvPr/>
          </p:nvGrpSpPr>
          <p:grpSpPr bwMode="auto">
            <a:xfrm>
              <a:off x="3121" y="1152"/>
              <a:ext cx="95" cy="413"/>
              <a:chOff x="1000" y="1306"/>
              <a:chExt cx="162" cy="701"/>
            </a:xfrm>
          </p:grpSpPr>
          <p:sp>
            <p:nvSpPr>
              <p:cNvPr id="16498" name="Oval 7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99" name="Oval 7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4" name="Group 763"/>
            <p:cNvGrpSpPr>
              <a:grpSpLocks/>
            </p:cNvGrpSpPr>
            <p:nvPr/>
          </p:nvGrpSpPr>
          <p:grpSpPr bwMode="auto">
            <a:xfrm>
              <a:off x="3313" y="1152"/>
              <a:ext cx="95" cy="413"/>
              <a:chOff x="1000" y="1306"/>
              <a:chExt cx="162" cy="701"/>
            </a:xfrm>
          </p:grpSpPr>
          <p:sp>
            <p:nvSpPr>
              <p:cNvPr id="16496" name="Oval 7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97" name="Oval 7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5" name="Group 766"/>
            <p:cNvGrpSpPr>
              <a:grpSpLocks/>
            </p:cNvGrpSpPr>
            <p:nvPr/>
          </p:nvGrpSpPr>
          <p:grpSpPr bwMode="auto">
            <a:xfrm>
              <a:off x="3025" y="1248"/>
              <a:ext cx="95" cy="413"/>
              <a:chOff x="1000" y="1306"/>
              <a:chExt cx="162" cy="701"/>
            </a:xfrm>
          </p:grpSpPr>
          <p:sp>
            <p:nvSpPr>
              <p:cNvPr id="16494" name="Oval 7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95" name="Oval 7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6" name="Group 769"/>
            <p:cNvGrpSpPr>
              <a:grpSpLocks/>
            </p:cNvGrpSpPr>
            <p:nvPr/>
          </p:nvGrpSpPr>
          <p:grpSpPr bwMode="auto">
            <a:xfrm>
              <a:off x="2256" y="1248"/>
              <a:ext cx="95" cy="413"/>
              <a:chOff x="1000" y="1306"/>
              <a:chExt cx="162" cy="701"/>
            </a:xfrm>
          </p:grpSpPr>
          <p:sp>
            <p:nvSpPr>
              <p:cNvPr id="16492" name="Oval 7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93" name="Oval 7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7" name="Group 772"/>
            <p:cNvGrpSpPr>
              <a:grpSpLocks/>
            </p:cNvGrpSpPr>
            <p:nvPr/>
          </p:nvGrpSpPr>
          <p:grpSpPr bwMode="auto">
            <a:xfrm>
              <a:off x="2448" y="1248"/>
              <a:ext cx="95" cy="413"/>
              <a:chOff x="1000" y="1306"/>
              <a:chExt cx="162" cy="701"/>
            </a:xfrm>
          </p:grpSpPr>
          <p:sp>
            <p:nvSpPr>
              <p:cNvPr id="16490" name="Oval 7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91" name="Oval 7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8" name="Group 775"/>
            <p:cNvGrpSpPr>
              <a:grpSpLocks/>
            </p:cNvGrpSpPr>
            <p:nvPr/>
          </p:nvGrpSpPr>
          <p:grpSpPr bwMode="auto">
            <a:xfrm>
              <a:off x="2641" y="1248"/>
              <a:ext cx="95" cy="413"/>
              <a:chOff x="1000" y="1306"/>
              <a:chExt cx="162" cy="701"/>
            </a:xfrm>
          </p:grpSpPr>
          <p:sp>
            <p:nvSpPr>
              <p:cNvPr id="16488" name="Oval 7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89" name="Oval 77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9" name="Group 778"/>
            <p:cNvGrpSpPr>
              <a:grpSpLocks/>
            </p:cNvGrpSpPr>
            <p:nvPr/>
          </p:nvGrpSpPr>
          <p:grpSpPr bwMode="auto">
            <a:xfrm>
              <a:off x="2833" y="1248"/>
              <a:ext cx="95" cy="413"/>
              <a:chOff x="1000" y="1306"/>
              <a:chExt cx="162" cy="701"/>
            </a:xfrm>
          </p:grpSpPr>
          <p:sp>
            <p:nvSpPr>
              <p:cNvPr id="16486" name="Oval 77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87" name="Oval 78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0" name="Group 781"/>
            <p:cNvGrpSpPr>
              <a:grpSpLocks/>
            </p:cNvGrpSpPr>
            <p:nvPr/>
          </p:nvGrpSpPr>
          <p:grpSpPr bwMode="auto">
            <a:xfrm>
              <a:off x="3217" y="1248"/>
              <a:ext cx="95" cy="413"/>
              <a:chOff x="1000" y="1306"/>
              <a:chExt cx="162" cy="701"/>
            </a:xfrm>
          </p:grpSpPr>
          <p:sp>
            <p:nvSpPr>
              <p:cNvPr id="16484" name="Oval 78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85" name="Oval 78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1" name="Group 784"/>
            <p:cNvGrpSpPr>
              <a:grpSpLocks/>
            </p:cNvGrpSpPr>
            <p:nvPr/>
          </p:nvGrpSpPr>
          <p:grpSpPr bwMode="auto">
            <a:xfrm>
              <a:off x="3121" y="1344"/>
              <a:ext cx="95" cy="413"/>
              <a:chOff x="1000" y="1306"/>
              <a:chExt cx="162" cy="701"/>
            </a:xfrm>
          </p:grpSpPr>
          <p:sp>
            <p:nvSpPr>
              <p:cNvPr id="16482" name="Oval 78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83" name="Oval 78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2" name="Group 787"/>
            <p:cNvGrpSpPr>
              <a:grpSpLocks/>
            </p:cNvGrpSpPr>
            <p:nvPr/>
          </p:nvGrpSpPr>
          <p:grpSpPr bwMode="auto">
            <a:xfrm>
              <a:off x="2352" y="1344"/>
              <a:ext cx="95" cy="413"/>
              <a:chOff x="1000" y="1306"/>
              <a:chExt cx="162" cy="701"/>
            </a:xfrm>
          </p:grpSpPr>
          <p:sp>
            <p:nvSpPr>
              <p:cNvPr id="16480" name="Oval 78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81" name="Oval 78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3" name="Group 790"/>
            <p:cNvGrpSpPr>
              <a:grpSpLocks/>
            </p:cNvGrpSpPr>
            <p:nvPr/>
          </p:nvGrpSpPr>
          <p:grpSpPr bwMode="auto">
            <a:xfrm>
              <a:off x="2544" y="1344"/>
              <a:ext cx="95" cy="413"/>
              <a:chOff x="1000" y="1306"/>
              <a:chExt cx="162" cy="701"/>
            </a:xfrm>
          </p:grpSpPr>
          <p:sp>
            <p:nvSpPr>
              <p:cNvPr id="16478" name="Oval 79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79" name="Oval 79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4" name="Group 793"/>
            <p:cNvGrpSpPr>
              <a:grpSpLocks/>
            </p:cNvGrpSpPr>
            <p:nvPr/>
          </p:nvGrpSpPr>
          <p:grpSpPr bwMode="auto">
            <a:xfrm>
              <a:off x="2737" y="1344"/>
              <a:ext cx="95" cy="413"/>
              <a:chOff x="1000" y="1306"/>
              <a:chExt cx="162" cy="701"/>
            </a:xfrm>
          </p:grpSpPr>
          <p:sp>
            <p:nvSpPr>
              <p:cNvPr id="16476" name="Oval 79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77" name="Oval 79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5" name="Group 796"/>
            <p:cNvGrpSpPr>
              <a:grpSpLocks/>
            </p:cNvGrpSpPr>
            <p:nvPr/>
          </p:nvGrpSpPr>
          <p:grpSpPr bwMode="auto">
            <a:xfrm>
              <a:off x="2929" y="1344"/>
              <a:ext cx="95" cy="413"/>
              <a:chOff x="1000" y="1306"/>
              <a:chExt cx="162" cy="701"/>
            </a:xfrm>
          </p:grpSpPr>
          <p:sp>
            <p:nvSpPr>
              <p:cNvPr id="16474" name="Oval 79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75" name="Oval 79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6" name="Group 799"/>
            <p:cNvGrpSpPr>
              <a:grpSpLocks/>
            </p:cNvGrpSpPr>
            <p:nvPr/>
          </p:nvGrpSpPr>
          <p:grpSpPr bwMode="auto">
            <a:xfrm>
              <a:off x="3217" y="1440"/>
              <a:ext cx="95" cy="413"/>
              <a:chOff x="1000" y="1306"/>
              <a:chExt cx="162" cy="701"/>
            </a:xfrm>
          </p:grpSpPr>
          <p:sp>
            <p:nvSpPr>
              <p:cNvPr id="16472" name="Oval 80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73" name="Oval 80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7" name="Group 802"/>
            <p:cNvGrpSpPr>
              <a:grpSpLocks/>
            </p:cNvGrpSpPr>
            <p:nvPr/>
          </p:nvGrpSpPr>
          <p:grpSpPr bwMode="auto">
            <a:xfrm>
              <a:off x="2448" y="1440"/>
              <a:ext cx="95" cy="413"/>
              <a:chOff x="1000" y="1306"/>
              <a:chExt cx="162" cy="701"/>
            </a:xfrm>
          </p:grpSpPr>
          <p:sp>
            <p:nvSpPr>
              <p:cNvPr id="16470" name="Oval 80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71" name="Oval 80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8" name="Group 805"/>
            <p:cNvGrpSpPr>
              <a:grpSpLocks/>
            </p:cNvGrpSpPr>
            <p:nvPr/>
          </p:nvGrpSpPr>
          <p:grpSpPr bwMode="auto">
            <a:xfrm>
              <a:off x="2640" y="1440"/>
              <a:ext cx="95" cy="413"/>
              <a:chOff x="1000" y="1306"/>
              <a:chExt cx="162" cy="701"/>
            </a:xfrm>
          </p:grpSpPr>
          <p:sp>
            <p:nvSpPr>
              <p:cNvPr id="16468" name="Oval 80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69" name="Oval 80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9" name="Group 808"/>
            <p:cNvGrpSpPr>
              <a:grpSpLocks/>
            </p:cNvGrpSpPr>
            <p:nvPr/>
          </p:nvGrpSpPr>
          <p:grpSpPr bwMode="auto">
            <a:xfrm>
              <a:off x="2833" y="1440"/>
              <a:ext cx="95" cy="413"/>
              <a:chOff x="1000" y="1306"/>
              <a:chExt cx="162" cy="701"/>
            </a:xfrm>
          </p:grpSpPr>
          <p:sp>
            <p:nvSpPr>
              <p:cNvPr id="16466" name="Oval 80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67" name="Oval 81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0" name="Group 811"/>
            <p:cNvGrpSpPr>
              <a:grpSpLocks/>
            </p:cNvGrpSpPr>
            <p:nvPr/>
          </p:nvGrpSpPr>
          <p:grpSpPr bwMode="auto">
            <a:xfrm>
              <a:off x="3025" y="1440"/>
              <a:ext cx="95" cy="413"/>
              <a:chOff x="1000" y="1306"/>
              <a:chExt cx="162" cy="701"/>
            </a:xfrm>
          </p:grpSpPr>
          <p:sp>
            <p:nvSpPr>
              <p:cNvPr id="16464" name="Oval 81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65" name="Oval 81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1" name="Group 814"/>
            <p:cNvGrpSpPr>
              <a:grpSpLocks/>
            </p:cNvGrpSpPr>
            <p:nvPr/>
          </p:nvGrpSpPr>
          <p:grpSpPr bwMode="auto">
            <a:xfrm>
              <a:off x="2544" y="1536"/>
              <a:ext cx="95" cy="413"/>
              <a:chOff x="1000" y="1306"/>
              <a:chExt cx="162" cy="701"/>
            </a:xfrm>
          </p:grpSpPr>
          <p:sp>
            <p:nvSpPr>
              <p:cNvPr id="16462" name="Oval 81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63" name="Oval 81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2" name="Group 817"/>
            <p:cNvGrpSpPr>
              <a:grpSpLocks/>
            </p:cNvGrpSpPr>
            <p:nvPr/>
          </p:nvGrpSpPr>
          <p:grpSpPr bwMode="auto">
            <a:xfrm>
              <a:off x="2736" y="1536"/>
              <a:ext cx="95" cy="413"/>
              <a:chOff x="1000" y="1306"/>
              <a:chExt cx="162" cy="701"/>
            </a:xfrm>
          </p:grpSpPr>
          <p:sp>
            <p:nvSpPr>
              <p:cNvPr id="16460" name="Oval 81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61" name="Oval 81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3" name="Group 820"/>
            <p:cNvGrpSpPr>
              <a:grpSpLocks/>
            </p:cNvGrpSpPr>
            <p:nvPr/>
          </p:nvGrpSpPr>
          <p:grpSpPr bwMode="auto">
            <a:xfrm>
              <a:off x="2929" y="1536"/>
              <a:ext cx="95" cy="413"/>
              <a:chOff x="1000" y="1306"/>
              <a:chExt cx="162" cy="701"/>
            </a:xfrm>
          </p:grpSpPr>
          <p:sp>
            <p:nvSpPr>
              <p:cNvPr id="16458" name="Oval 82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59" name="Oval 82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4" name="Group 823"/>
            <p:cNvGrpSpPr>
              <a:grpSpLocks/>
            </p:cNvGrpSpPr>
            <p:nvPr/>
          </p:nvGrpSpPr>
          <p:grpSpPr bwMode="auto">
            <a:xfrm>
              <a:off x="2737" y="1747"/>
              <a:ext cx="95" cy="413"/>
              <a:chOff x="1000" y="1306"/>
              <a:chExt cx="162" cy="701"/>
            </a:xfrm>
          </p:grpSpPr>
          <p:sp>
            <p:nvSpPr>
              <p:cNvPr id="16456" name="Oval 82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57" name="Oval 82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5" name="Group 826"/>
            <p:cNvGrpSpPr>
              <a:grpSpLocks/>
            </p:cNvGrpSpPr>
            <p:nvPr/>
          </p:nvGrpSpPr>
          <p:grpSpPr bwMode="auto">
            <a:xfrm>
              <a:off x="2929" y="1747"/>
              <a:ext cx="95" cy="413"/>
              <a:chOff x="1000" y="1306"/>
              <a:chExt cx="162" cy="701"/>
            </a:xfrm>
          </p:grpSpPr>
          <p:sp>
            <p:nvSpPr>
              <p:cNvPr id="16454" name="Oval 82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55" name="Oval 82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6" name="Group 829"/>
            <p:cNvGrpSpPr>
              <a:grpSpLocks/>
            </p:cNvGrpSpPr>
            <p:nvPr/>
          </p:nvGrpSpPr>
          <p:grpSpPr bwMode="auto">
            <a:xfrm>
              <a:off x="2640" y="1632"/>
              <a:ext cx="95" cy="413"/>
              <a:chOff x="1000" y="1306"/>
              <a:chExt cx="162" cy="701"/>
            </a:xfrm>
          </p:grpSpPr>
          <p:sp>
            <p:nvSpPr>
              <p:cNvPr id="16452" name="Oval 83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53" name="Oval 83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7" name="Group 832"/>
            <p:cNvGrpSpPr>
              <a:grpSpLocks/>
            </p:cNvGrpSpPr>
            <p:nvPr/>
          </p:nvGrpSpPr>
          <p:grpSpPr bwMode="auto">
            <a:xfrm>
              <a:off x="2832" y="1632"/>
              <a:ext cx="95" cy="413"/>
              <a:chOff x="1000" y="1306"/>
              <a:chExt cx="162" cy="701"/>
            </a:xfrm>
          </p:grpSpPr>
          <p:sp>
            <p:nvSpPr>
              <p:cNvPr id="16450" name="Oval 83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51" name="Oval 83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8" name="Group 835"/>
            <p:cNvGrpSpPr>
              <a:grpSpLocks/>
            </p:cNvGrpSpPr>
            <p:nvPr/>
          </p:nvGrpSpPr>
          <p:grpSpPr bwMode="auto">
            <a:xfrm>
              <a:off x="3025" y="1632"/>
              <a:ext cx="95" cy="413"/>
              <a:chOff x="1000" y="1306"/>
              <a:chExt cx="162" cy="701"/>
            </a:xfrm>
          </p:grpSpPr>
          <p:sp>
            <p:nvSpPr>
              <p:cNvPr id="16448" name="Oval 83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49" name="Oval 83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9" name="Group 838"/>
            <p:cNvGrpSpPr>
              <a:grpSpLocks/>
            </p:cNvGrpSpPr>
            <p:nvPr/>
          </p:nvGrpSpPr>
          <p:grpSpPr bwMode="auto">
            <a:xfrm>
              <a:off x="3121" y="1536"/>
              <a:ext cx="95" cy="413"/>
              <a:chOff x="1000" y="1306"/>
              <a:chExt cx="162" cy="701"/>
            </a:xfrm>
          </p:grpSpPr>
          <p:sp>
            <p:nvSpPr>
              <p:cNvPr id="16446" name="Oval 83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47" name="Oval 84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30" name="Group 841"/>
            <p:cNvGrpSpPr>
              <a:grpSpLocks/>
            </p:cNvGrpSpPr>
            <p:nvPr/>
          </p:nvGrpSpPr>
          <p:grpSpPr bwMode="auto">
            <a:xfrm>
              <a:off x="3313" y="1344"/>
              <a:ext cx="95" cy="413"/>
              <a:chOff x="1000" y="1306"/>
              <a:chExt cx="162" cy="701"/>
            </a:xfrm>
          </p:grpSpPr>
          <p:sp>
            <p:nvSpPr>
              <p:cNvPr id="16444" name="Oval 84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45" name="Oval 84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31" name="Group 844"/>
            <p:cNvGrpSpPr>
              <a:grpSpLocks/>
            </p:cNvGrpSpPr>
            <p:nvPr/>
          </p:nvGrpSpPr>
          <p:grpSpPr bwMode="auto">
            <a:xfrm>
              <a:off x="3409" y="1248"/>
              <a:ext cx="95" cy="413"/>
              <a:chOff x="1000" y="1306"/>
              <a:chExt cx="162" cy="701"/>
            </a:xfrm>
          </p:grpSpPr>
          <p:sp>
            <p:nvSpPr>
              <p:cNvPr id="16442" name="Oval 84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43" name="Oval 84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32" name="Group 847"/>
            <p:cNvGrpSpPr>
              <a:grpSpLocks/>
            </p:cNvGrpSpPr>
            <p:nvPr/>
          </p:nvGrpSpPr>
          <p:grpSpPr bwMode="auto">
            <a:xfrm>
              <a:off x="3505" y="1152"/>
              <a:ext cx="95" cy="413"/>
              <a:chOff x="1000" y="1306"/>
              <a:chExt cx="162" cy="701"/>
            </a:xfrm>
          </p:grpSpPr>
          <p:sp>
            <p:nvSpPr>
              <p:cNvPr id="16440" name="Oval 84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41" name="Oval 84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33" name="Group 850"/>
            <p:cNvGrpSpPr>
              <a:grpSpLocks/>
            </p:cNvGrpSpPr>
            <p:nvPr/>
          </p:nvGrpSpPr>
          <p:grpSpPr bwMode="auto">
            <a:xfrm>
              <a:off x="3601" y="1056"/>
              <a:ext cx="95" cy="413"/>
              <a:chOff x="1000" y="1306"/>
              <a:chExt cx="162" cy="701"/>
            </a:xfrm>
          </p:grpSpPr>
          <p:sp>
            <p:nvSpPr>
              <p:cNvPr id="16438" name="Oval 85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39" name="Oval 85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34" name="Group 853"/>
            <p:cNvGrpSpPr>
              <a:grpSpLocks/>
            </p:cNvGrpSpPr>
            <p:nvPr/>
          </p:nvGrpSpPr>
          <p:grpSpPr bwMode="auto">
            <a:xfrm>
              <a:off x="2799" y="1680"/>
              <a:ext cx="162" cy="701"/>
              <a:chOff x="1000" y="1306"/>
              <a:chExt cx="162" cy="701"/>
            </a:xfrm>
          </p:grpSpPr>
          <p:sp>
            <p:nvSpPr>
              <p:cNvPr id="16436" name="Oval 85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37" name="Oval 855"/>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435" name="Picture 856" descr="MCj04347320000[1]"/>
            <p:cNvPicPr>
              <a:picLocks noChangeAspect="1" noChangeArrowheads="1"/>
            </p:cNvPicPr>
            <p:nvPr/>
          </p:nvPicPr>
          <p:blipFill>
            <a:blip r:embed="rId4">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7" name="Title 1">
            <a:extLst>
              <a:ext uri="{FF2B5EF4-FFF2-40B4-BE49-F238E27FC236}">
                <a16:creationId xmlns:a16="http://schemas.microsoft.com/office/drawing/2014/main" id="{501859B0-C6C0-874D-ADA1-F153F82D945F}"/>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spTree>
    <p:extLst>
      <p:ext uri="{BB962C8B-B14F-4D97-AF65-F5344CB8AC3E}">
        <p14:creationId xmlns:p14="http://schemas.microsoft.com/office/powerpoint/2010/main" val="717587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74532"/>
                                        </p:tgtEl>
                                        <p:attrNameLst>
                                          <p:attrName>style.visibility</p:attrName>
                                        </p:attrNameLst>
                                      </p:cBhvr>
                                      <p:to>
                                        <p:strVal val="visible"/>
                                      </p:to>
                                    </p:set>
                                    <p:animEffect transition="in" filter="fade">
                                      <p:cBhvr>
                                        <p:cTn id="7" dur="1000"/>
                                        <p:tgtEl>
                                          <p:spTgt spid="1174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0 1.11111E-6 L 0.0 0.28032 " pathEditMode="relative" rAng="0" ptsTypes="AA">
                                      <p:cBhvr>
                                        <p:cTn id="11" dur="1000" fill="hold"/>
                                        <p:tgtEl>
                                          <p:spTgt spid="1175248"/>
                                        </p:tgtEl>
                                        <p:attrNameLst>
                                          <p:attrName>ppt_x</p:attrName>
                                          <p:attrName>ppt_y</p:attrName>
                                        </p:attrNameLst>
                                      </p:cBhvr>
                                      <p:rCtr x="0" y="14005"/>
                                    </p:animMotion>
                                  </p:childTnLst>
                                </p:cTn>
                              </p:par>
                            </p:childTnLst>
                          </p:cTn>
                        </p:par>
                        <p:par>
                          <p:cTn id="12" fill="hold" nodeType="afterGroup">
                            <p:stCondLst>
                              <p:cond delay="1000"/>
                            </p:stCondLst>
                            <p:childTnLst>
                              <p:par>
                                <p:cTn id="13" presetID="10" presetClass="exit" presetSubtype="0" fill="hold" nodeType="afterEffect">
                                  <p:stCondLst>
                                    <p:cond delay="0"/>
                                  </p:stCondLst>
                                  <p:childTnLst>
                                    <p:animEffect transition="out" filter="fade">
                                      <p:cBhvr>
                                        <p:cTn id="14" dur="2000"/>
                                        <p:tgtEl>
                                          <p:spTgt spid="1175248"/>
                                        </p:tgtEl>
                                      </p:cBhvr>
                                    </p:animEffect>
                                    <p:set>
                                      <p:cBhvr>
                                        <p:cTn id="15" dur="1" fill="hold">
                                          <p:stCondLst>
                                            <p:cond delay="1999"/>
                                          </p:stCondLst>
                                        </p:cTn>
                                        <p:tgtEl>
                                          <p:spTgt spid="1175248"/>
                                        </p:tgtEl>
                                        <p:attrNameLst>
                                          <p:attrName>style.visibility</p:attrName>
                                        </p:attrNameLst>
                                      </p:cBhvr>
                                      <p:to>
                                        <p:strVal val="hidden"/>
                                      </p:to>
                                    </p:set>
                                  </p:childTnLst>
                                </p:cTn>
                              </p:par>
                              <p:par>
                                <p:cTn id="16" presetID="55" presetClass="entr" presetSubtype="0" fill="hold" nodeType="withEffect">
                                  <p:stCondLst>
                                    <p:cond delay="0"/>
                                  </p:stCondLst>
                                  <p:childTnLst>
                                    <p:set>
                                      <p:cBhvr>
                                        <p:cTn id="17" dur="1" fill="hold">
                                          <p:stCondLst>
                                            <p:cond delay="0"/>
                                          </p:stCondLst>
                                        </p:cTn>
                                        <p:tgtEl>
                                          <p:spTgt spid="1174788"/>
                                        </p:tgtEl>
                                        <p:attrNameLst>
                                          <p:attrName>style.visibility</p:attrName>
                                        </p:attrNameLst>
                                      </p:cBhvr>
                                      <p:to>
                                        <p:strVal val="visible"/>
                                      </p:to>
                                    </p:set>
                                    <p:anim calcmode="lin" valueType="num">
                                      <p:cBhvr>
                                        <p:cTn id="18" dur="1000" fill="hold"/>
                                        <p:tgtEl>
                                          <p:spTgt spid="1174788"/>
                                        </p:tgtEl>
                                        <p:attrNameLst>
                                          <p:attrName>ppt_w</p:attrName>
                                        </p:attrNameLst>
                                      </p:cBhvr>
                                      <p:tavLst>
                                        <p:tav tm="0">
                                          <p:val>
                                            <p:strVal val="#ppt_w*0.70"/>
                                          </p:val>
                                        </p:tav>
                                        <p:tav tm="100000">
                                          <p:val>
                                            <p:strVal val="#ppt_w"/>
                                          </p:val>
                                        </p:tav>
                                      </p:tavLst>
                                    </p:anim>
                                    <p:anim calcmode="lin" valueType="num">
                                      <p:cBhvr>
                                        <p:cTn id="19" dur="1000" fill="hold"/>
                                        <p:tgtEl>
                                          <p:spTgt spid="1174788"/>
                                        </p:tgtEl>
                                        <p:attrNameLst>
                                          <p:attrName>ppt_h</p:attrName>
                                        </p:attrNameLst>
                                      </p:cBhvr>
                                      <p:tavLst>
                                        <p:tav tm="0">
                                          <p:val>
                                            <p:strVal val="#ppt_h"/>
                                          </p:val>
                                        </p:tav>
                                        <p:tav tm="100000">
                                          <p:val>
                                            <p:strVal val="#ppt_h"/>
                                          </p:val>
                                        </p:tav>
                                      </p:tavLst>
                                    </p:anim>
                                    <p:animEffect transition="in" filter="fade">
                                      <p:cBhvr>
                                        <p:cTn id="20" dur="1000"/>
                                        <p:tgtEl>
                                          <p:spTgt spid="1174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434" name="Rectangle 3"/>
          <p:cNvSpPr>
            <a:spLocks noChangeArrowheads="1"/>
          </p:cNvSpPr>
          <p:nvPr/>
        </p:nvSpPr>
        <p:spPr bwMode="auto">
          <a:xfrm>
            <a:off x="2173671" y="244057"/>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20:4b–6</a:t>
            </a:r>
          </a:p>
        </p:txBody>
      </p:sp>
      <p:grpSp>
        <p:nvGrpSpPr>
          <p:cNvPr id="1176580" name="Group 4"/>
          <p:cNvGrpSpPr>
            <a:grpSpLocks/>
          </p:cNvGrpSpPr>
          <p:nvPr/>
        </p:nvGrpSpPr>
        <p:grpSpPr bwMode="auto">
          <a:xfrm>
            <a:off x="8077006" y="5916371"/>
            <a:ext cx="2285777" cy="661922"/>
            <a:chOff x="3887" y="2108"/>
            <a:chExt cx="1440" cy="417"/>
          </a:xfrm>
        </p:grpSpPr>
        <p:sp>
          <p:nvSpPr>
            <p:cNvPr id="18976" name="Oval 5"/>
            <p:cNvSpPr>
              <a:spLocks noChangeArrowheads="1"/>
            </p:cNvSpPr>
            <p:nvPr/>
          </p:nvSpPr>
          <p:spPr bwMode="auto">
            <a:xfrm>
              <a:off x="4560"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7" name="Oval 6"/>
            <p:cNvSpPr>
              <a:spLocks noChangeArrowheads="1"/>
            </p:cNvSpPr>
            <p:nvPr/>
          </p:nvSpPr>
          <p:spPr bwMode="auto">
            <a:xfrm>
              <a:off x="3983"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8" name="Oval 7"/>
            <p:cNvSpPr>
              <a:spLocks noChangeArrowheads="1"/>
            </p:cNvSpPr>
            <p:nvPr/>
          </p:nvSpPr>
          <p:spPr bwMode="auto">
            <a:xfrm>
              <a:off x="4176"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9" name="Oval 8"/>
            <p:cNvSpPr>
              <a:spLocks noChangeArrowheads="1"/>
            </p:cNvSpPr>
            <p:nvPr/>
          </p:nvSpPr>
          <p:spPr bwMode="auto">
            <a:xfrm>
              <a:off x="4368"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0" name="Oval 9"/>
            <p:cNvSpPr>
              <a:spLocks noChangeArrowheads="1"/>
            </p:cNvSpPr>
            <p:nvPr/>
          </p:nvSpPr>
          <p:spPr bwMode="auto">
            <a:xfrm>
              <a:off x="4752"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1" name="Oval 10"/>
            <p:cNvSpPr>
              <a:spLocks noChangeArrowheads="1"/>
            </p:cNvSpPr>
            <p:nvPr/>
          </p:nvSpPr>
          <p:spPr bwMode="auto">
            <a:xfrm>
              <a:off x="4944"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2" name="Oval 11"/>
            <p:cNvSpPr>
              <a:spLocks noChangeArrowheads="1"/>
            </p:cNvSpPr>
            <p:nvPr/>
          </p:nvSpPr>
          <p:spPr bwMode="auto">
            <a:xfrm>
              <a:off x="5136"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3" name="Oval 12"/>
            <p:cNvSpPr>
              <a:spLocks noChangeArrowheads="1"/>
            </p:cNvSpPr>
            <p:nvPr/>
          </p:nvSpPr>
          <p:spPr bwMode="auto">
            <a:xfrm>
              <a:off x="4656"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4" name="Oval 13"/>
            <p:cNvSpPr>
              <a:spLocks noChangeArrowheads="1"/>
            </p:cNvSpPr>
            <p:nvPr/>
          </p:nvSpPr>
          <p:spPr bwMode="auto">
            <a:xfrm>
              <a:off x="3887"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5" name="Oval 14"/>
            <p:cNvSpPr>
              <a:spLocks noChangeArrowheads="1"/>
            </p:cNvSpPr>
            <p:nvPr/>
          </p:nvSpPr>
          <p:spPr bwMode="auto">
            <a:xfrm>
              <a:off x="4079"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6" name="Oval 15"/>
            <p:cNvSpPr>
              <a:spLocks noChangeArrowheads="1"/>
            </p:cNvSpPr>
            <p:nvPr/>
          </p:nvSpPr>
          <p:spPr bwMode="auto">
            <a:xfrm>
              <a:off x="4272"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7" name="Oval 16"/>
            <p:cNvSpPr>
              <a:spLocks noChangeArrowheads="1"/>
            </p:cNvSpPr>
            <p:nvPr/>
          </p:nvSpPr>
          <p:spPr bwMode="auto">
            <a:xfrm>
              <a:off x="4464"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8" name="Oval 17"/>
            <p:cNvSpPr>
              <a:spLocks noChangeArrowheads="1"/>
            </p:cNvSpPr>
            <p:nvPr/>
          </p:nvSpPr>
          <p:spPr bwMode="auto">
            <a:xfrm>
              <a:off x="4848"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9" name="Oval 18"/>
            <p:cNvSpPr>
              <a:spLocks noChangeArrowheads="1"/>
            </p:cNvSpPr>
            <p:nvPr/>
          </p:nvSpPr>
          <p:spPr bwMode="auto">
            <a:xfrm>
              <a:off x="5040"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90" name="Oval 19"/>
            <p:cNvSpPr>
              <a:spLocks noChangeArrowheads="1"/>
            </p:cNvSpPr>
            <p:nvPr/>
          </p:nvSpPr>
          <p:spPr bwMode="auto">
            <a:xfrm>
              <a:off x="5232"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596" name="Group 20"/>
          <p:cNvGrpSpPr>
            <a:grpSpLocks/>
          </p:cNvGrpSpPr>
          <p:nvPr/>
        </p:nvGrpSpPr>
        <p:grpSpPr bwMode="auto">
          <a:xfrm>
            <a:off x="3499104" y="4495696"/>
            <a:ext cx="406361" cy="609540"/>
            <a:chOff x="2640" y="1776"/>
            <a:chExt cx="480" cy="720"/>
          </a:xfrm>
        </p:grpSpPr>
        <p:sp>
          <p:nvSpPr>
            <p:cNvPr id="18972" name="Rectangle 2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3" name="Rectangle 2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4" name="Rectangle 2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5" name="Rectangle 2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01" name="Group 25"/>
          <p:cNvGrpSpPr>
            <a:grpSpLocks/>
          </p:cNvGrpSpPr>
          <p:nvPr/>
        </p:nvGrpSpPr>
        <p:grpSpPr bwMode="auto">
          <a:xfrm>
            <a:off x="3930862" y="4495696"/>
            <a:ext cx="406361" cy="609540"/>
            <a:chOff x="2640" y="1776"/>
            <a:chExt cx="480" cy="720"/>
          </a:xfrm>
        </p:grpSpPr>
        <p:sp>
          <p:nvSpPr>
            <p:cNvPr id="18968" name="Rectangle 2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9" name="Rectangle 2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0" name="Rectangle 2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1" name="Rectangle 2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06" name="Group 30"/>
          <p:cNvGrpSpPr>
            <a:grpSpLocks/>
          </p:cNvGrpSpPr>
          <p:nvPr/>
        </p:nvGrpSpPr>
        <p:grpSpPr bwMode="auto">
          <a:xfrm>
            <a:off x="4370557" y="4495696"/>
            <a:ext cx="406361" cy="609540"/>
            <a:chOff x="2640" y="1776"/>
            <a:chExt cx="480" cy="720"/>
          </a:xfrm>
        </p:grpSpPr>
        <p:sp>
          <p:nvSpPr>
            <p:cNvPr id="18964" name="Rectangle 3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5" name="Rectangle 3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6" name="Rectangle 3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7" name="Rectangle 3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11" name="Group 35"/>
          <p:cNvGrpSpPr>
            <a:grpSpLocks/>
          </p:cNvGrpSpPr>
          <p:nvPr/>
        </p:nvGrpSpPr>
        <p:grpSpPr bwMode="auto">
          <a:xfrm>
            <a:off x="4802314" y="4495696"/>
            <a:ext cx="406361" cy="609540"/>
            <a:chOff x="2640" y="1776"/>
            <a:chExt cx="480" cy="720"/>
          </a:xfrm>
        </p:grpSpPr>
        <p:sp>
          <p:nvSpPr>
            <p:cNvPr id="18960" name="Rectangle 3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1" name="Rectangle 3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2" name="Rectangle 3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3" name="Rectangle 3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16" name="Group 40"/>
          <p:cNvGrpSpPr>
            <a:grpSpLocks/>
          </p:cNvGrpSpPr>
          <p:nvPr/>
        </p:nvGrpSpPr>
        <p:grpSpPr bwMode="auto">
          <a:xfrm>
            <a:off x="5240421" y="4495696"/>
            <a:ext cx="406361" cy="609540"/>
            <a:chOff x="2640" y="1776"/>
            <a:chExt cx="480" cy="720"/>
          </a:xfrm>
        </p:grpSpPr>
        <p:sp>
          <p:nvSpPr>
            <p:cNvPr id="18956" name="Rectangle 4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7" name="Rectangle 4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8" name="Rectangle 4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9" name="Rectangle 4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21" name="Group 45"/>
          <p:cNvGrpSpPr>
            <a:grpSpLocks/>
          </p:cNvGrpSpPr>
          <p:nvPr/>
        </p:nvGrpSpPr>
        <p:grpSpPr bwMode="auto">
          <a:xfrm>
            <a:off x="5672180" y="4495696"/>
            <a:ext cx="406361" cy="609540"/>
            <a:chOff x="2640" y="1776"/>
            <a:chExt cx="480" cy="720"/>
          </a:xfrm>
        </p:grpSpPr>
        <p:sp>
          <p:nvSpPr>
            <p:cNvPr id="18952" name="Rectangle 4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3" name="Rectangle 4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4" name="Rectangle 4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5" name="Rectangle 4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26" name="Group 50"/>
          <p:cNvGrpSpPr>
            <a:grpSpLocks/>
          </p:cNvGrpSpPr>
          <p:nvPr/>
        </p:nvGrpSpPr>
        <p:grpSpPr bwMode="auto">
          <a:xfrm>
            <a:off x="6111874" y="4495696"/>
            <a:ext cx="406361" cy="609540"/>
            <a:chOff x="2640" y="1776"/>
            <a:chExt cx="480" cy="720"/>
          </a:xfrm>
        </p:grpSpPr>
        <p:sp>
          <p:nvSpPr>
            <p:cNvPr id="18948" name="Rectangle 5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9" name="Rectangle 5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0" name="Rectangle 5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1" name="Rectangle 5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31" name="Group 55"/>
          <p:cNvGrpSpPr>
            <a:grpSpLocks/>
          </p:cNvGrpSpPr>
          <p:nvPr/>
        </p:nvGrpSpPr>
        <p:grpSpPr bwMode="auto">
          <a:xfrm>
            <a:off x="6543631" y="4495696"/>
            <a:ext cx="406361" cy="609540"/>
            <a:chOff x="2640" y="1776"/>
            <a:chExt cx="480" cy="720"/>
          </a:xfrm>
        </p:grpSpPr>
        <p:sp>
          <p:nvSpPr>
            <p:cNvPr id="18944" name="Rectangle 5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5" name="Rectangle 5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6" name="Rectangle 5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7" name="Rectangle 5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36" name="Group 60"/>
          <p:cNvGrpSpPr>
            <a:grpSpLocks/>
          </p:cNvGrpSpPr>
          <p:nvPr/>
        </p:nvGrpSpPr>
        <p:grpSpPr bwMode="auto">
          <a:xfrm>
            <a:off x="6983326" y="4495696"/>
            <a:ext cx="406361" cy="609540"/>
            <a:chOff x="2640" y="1776"/>
            <a:chExt cx="480" cy="720"/>
          </a:xfrm>
        </p:grpSpPr>
        <p:sp>
          <p:nvSpPr>
            <p:cNvPr id="18940" name="Rectangle 6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1" name="Rectangle 6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2" name="Rectangle 6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3" name="Rectangle 6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41" name="Group 65"/>
          <p:cNvGrpSpPr>
            <a:grpSpLocks/>
          </p:cNvGrpSpPr>
          <p:nvPr/>
        </p:nvGrpSpPr>
        <p:grpSpPr bwMode="auto">
          <a:xfrm>
            <a:off x="7415085" y="4495696"/>
            <a:ext cx="406361" cy="609540"/>
            <a:chOff x="2640" y="1776"/>
            <a:chExt cx="480" cy="720"/>
          </a:xfrm>
        </p:grpSpPr>
        <p:sp>
          <p:nvSpPr>
            <p:cNvPr id="18936" name="Rectangle 6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7" name="Rectangle 6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8" name="Rectangle 6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9" name="Rectangle 6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46" name="Group 70"/>
          <p:cNvGrpSpPr>
            <a:grpSpLocks/>
          </p:cNvGrpSpPr>
          <p:nvPr/>
        </p:nvGrpSpPr>
        <p:grpSpPr bwMode="auto">
          <a:xfrm>
            <a:off x="7853192" y="4495696"/>
            <a:ext cx="406361" cy="609540"/>
            <a:chOff x="2640" y="1776"/>
            <a:chExt cx="480" cy="720"/>
          </a:xfrm>
        </p:grpSpPr>
        <p:sp>
          <p:nvSpPr>
            <p:cNvPr id="18932" name="Rectangle 7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3" name="Rectangle 7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4" name="Rectangle 7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5" name="Rectangle 7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51" name="Group 75"/>
          <p:cNvGrpSpPr>
            <a:grpSpLocks/>
          </p:cNvGrpSpPr>
          <p:nvPr/>
        </p:nvGrpSpPr>
        <p:grpSpPr bwMode="auto">
          <a:xfrm>
            <a:off x="8284949" y="4495696"/>
            <a:ext cx="406361" cy="609540"/>
            <a:chOff x="2640" y="1776"/>
            <a:chExt cx="480" cy="720"/>
          </a:xfrm>
        </p:grpSpPr>
        <p:sp>
          <p:nvSpPr>
            <p:cNvPr id="18928" name="Rectangle 7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29" name="Rectangle 7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0" name="Rectangle 7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1" name="Rectangle 7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56" name="Group 80"/>
          <p:cNvGrpSpPr>
            <a:grpSpLocks/>
          </p:cNvGrpSpPr>
          <p:nvPr/>
        </p:nvGrpSpPr>
        <p:grpSpPr bwMode="auto">
          <a:xfrm>
            <a:off x="5805517" y="4495696"/>
            <a:ext cx="150798" cy="655574"/>
            <a:chOff x="1000" y="1306"/>
            <a:chExt cx="162" cy="701"/>
          </a:xfrm>
        </p:grpSpPr>
        <p:sp>
          <p:nvSpPr>
            <p:cNvPr id="18926" name="Oval 8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27" name="Oval 8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59" name="Group 83"/>
          <p:cNvGrpSpPr>
            <a:grpSpLocks/>
          </p:cNvGrpSpPr>
          <p:nvPr/>
        </p:nvGrpSpPr>
        <p:grpSpPr bwMode="auto">
          <a:xfrm>
            <a:off x="3627679" y="4481411"/>
            <a:ext cx="150798" cy="655573"/>
            <a:chOff x="1000" y="1306"/>
            <a:chExt cx="162" cy="701"/>
          </a:xfrm>
        </p:grpSpPr>
        <p:sp>
          <p:nvSpPr>
            <p:cNvPr id="18924" name="Oval 8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25" name="Oval 8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62" name="Group 86"/>
          <p:cNvGrpSpPr>
            <a:grpSpLocks/>
          </p:cNvGrpSpPr>
          <p:nvPr/>
        </p:nvGrpSpPr>
        <p:grpSpPr bwMode="auto">
          <a:xfrm>
            <a:off x="4053088" y="4481411"/>
            <a:ext cx="150798" cy="655573"/>
            <a:chOff x="1000" y="1306"/>
            <a:chExt cx="162" cy="701"/>
          </a:xfrm>
        </p:grpSpPr>
        <p:sp>
          <p:nvSpPr>
            <p:cNvPr id="18922" name="Oval 8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23" name="Oval 8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65" name="Group 89"/>
          <p:cNvGrpSpPr>
            <a:grpSpLocks/>
          </p:cNvGrpSpPr>
          <p:nvPr/>
        </p:nvGrpSpPr>
        <p:grpSpPr bwMode="auto">
          <a:xfrm>
            <a:off x="4495957" y="4495696"/>
            <a:ext cx="150798" cy="655574"/>
            <a:chOff x="1000" y="1306"/>
            <a:chExt cx="162" cy="701"/>
          </a:xfrm>
        </p:grpSpPr>
        <p:sp>
          <p:nvSpPr>
            <p:cNvPr id="18920" name="Oval 9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21" name="Oval 9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68" name="Group 92"/>
          <p:cNvGrpSpPr>
            <a:grpSpLocks/>
          </p:cNvGrpSpPr>
          <p:nvPr/>
        </p:nvGrpSpPr>
        <p:grpSpPr bwMode="auto">
          <a:xfrm>
            <a:off x="4919778" y="4495696"/>
            <a:ext cx="150798" cy="655574"/>
            <a:chOff x="1000" y="1306"/>
            <a:chExt cx="162" cy="701"/>
          </a:xfrm>
        </p:grpSpPr>
        <p:sp>
          <p:nvSpPr>
            <p:cNvPr id="18918" name="Oval 9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19" name="Oval 9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71" name="Group 95"/>
          <p:cNvGrpSpPr>
            <a:grpSpLocks/>
          </p:cNvGrpSpPr>
          <p:nvPr/>
        </p:nvGrpSpPr>
        <p:grpSpPr bwMode="auto">
          <a:xfrm>
            <a:off x="5354710" y="4481411"/>
            <a:ext cx="150798" cy="655573"/>
            <a:chOff x="1000" y="1306"/>
            <a:chExt cx="162" cy="701"/>
          </a:xfrm>
        </p:grpSpPr>
        <p:sp>
          <p:nvSpPr>
            <p:cNvPr id="18916" name="Oval 9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17" name="Oval 9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74" name="Group 98"/>
          <p:cNvGrpSpPr>
            <a:grpSpLocks/>
          </p:cNvGrpSpPr>
          <p:nvPr/>
        </p:nvGrpSpPr>
        <p:grpSpPr bwMode="auto">
          <a:xfrm>
            <a:off x="6235687" y="4495696"/>
            <a:ext cx="150798" cy="655574"/>
            <a:chOff x="1000" y="1306"/>
            <a:chExt cx="162" cy="701"/>
          </a:xfrm>
        </p:grpSpPr>
        <p:sp>
          <p:nvSpPr>
            <p:cNvPr id="18914" name="Oval 9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15" name="Oval 10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77" name="Group 101"/>
          <p:cNvGrpSpPr>
            <a:grpSpLocks/>
          </p:cNvGrpSpPr>
          <p:nvPr/>
        </p:nvGrpSpPr>
        <p:grpSpPr bwMode="auto">
          <a:xfrm>
            <a:off x="6673794" y="4495696"/>
            <a:ext cx="150798" cy="655574"/>
            <a:chOff x="1000" y="1306"/>
            <a:chExt cx="162" cy="701"/>
          </a:xfrm>
        </p:grpSpPr>
        <p:sp>
          <p:nvSpPr>
            <p:cNvPr id="18912" name="Oval 10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13" name="Oval 10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80" name="Group 104"/>
          <p:cNvGrpSpPr>
            <a:grpSpLocks/>
          </p:cNvGrpSpPr>
          <p:nvPr/>
        </p:nvGrpSpPr>
        <p:grpSpPr bwMode="auto">
          <a:xfrm>
            <a:off x="7116663" y="4495696"/>
            <a:ext cx="150798" cy="655574"/>
            <a:chOff x="1000" y="1306"/>
            <a:chExt cx="162" cy="701"/>
          </a:xfrm>
        </p:grpSpPr>
        <p:sp>
          <p:nvSpPr>
            <p:cNvPr id="18910" name="Oval 10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11" name="Oval 10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83" name="Group 107"/>
          <p:cNvGrpSpPr>
            <a:grpSpLocks/>
          </p:cNvGrpSpPr>
          <p:nvPr/>
        </p:nvGrpSpPr>
        <p:grpSpPr bwMode="auto">
          <a:xfrm>
            <a:off x="7545246" y="4495696"/>
            <a:ext cx="150798" cy="655574"/>
            <a:chOff x="1000" y="1306"/>
            <a:chExt cx="162" cy="701"/>
          </a:xfrm>
        </p:grpSpPr>
        <p:sp>
          <p:nvSpPr>
            <p:cNvPr id="18908" name="Oval 10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9" name="Oval 10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86" name="Group 110"/>
          <p:cNvGrpSpPr>
            <a:grpSpLocks/>
          </p:cNvGrpSpPr>
          <p:nvPr/>
        </p:nvGrpSpPr>
        <p:grpSpPr bwMode="auto">
          <a:xfrm>
            <a:off x="7983354" y="4495696"/>
            <a:ext cx="150798" cy="655574"/>
            <a:chOff x="1000" y="1306"/>
            <a:chExt cx="162" cy="701"/>
          </a:xfrm>
        </p:grpSpPr>
        <p:sp>
          <p:nvSpPr>
            <p:cNvPr id="18906" name="Oval 11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7" name="Oval 11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89" name="Group 113"/>
          <p:cNvGrpSpPr>
            <a:grpSpLocks/>
          </p:cNvGrpSpPr>
          <p:nvPr/>
        </p:nvGrpSpPr>
        <p:grpSpPr bwMode="auto">
          <a:xfrm>
            <a:off x="8411937" y="4495696"/>
            <a:ext cx="150798" cy="655574"/>
            <a:chOff x="1000" y="1306"/>
            <a:chExt cx="162" cy="701"/>
          </a:xfrm>
        </p:grpSpPr>
        <p:sp>
          <p:nvSpPr>
            <p:cNvPr id="18904" name="Oval 11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5" name="Oval 11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6692" name="Picture 11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638791" y="440680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3" name="Picture 11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064199" y="440998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4" name="Picture 11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508656" y="441315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5" name="Picture 11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927715" y="441315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6" name="Picture 12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365822" y="44163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7" name="Picture 12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816628"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8" name="Picture 12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248386"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9" name="Picture 12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686493"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00" name="Picture 12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127775"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01" name="Picture 12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556358"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02" name="Picture 12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994466"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03" name="Picture 12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8419874"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6704" name="Group 128"/>
          <p:cNvGrpSpPr>
            <a:grpSpLocks/>
          </p:cNvGrpSpPr>
          <p:nvPr/>
        </p:nvGrpSpPr>
        <p:grpSpPr bwMode="auto">
          <a:xfrm>
            <a:off x="3718157" y="4648081"/>
            <a:ext cx="406361" cy="609540"/>
            <a:chOff x="2640" y="1776"/>
            <a:chExt cx="480" cy="720"/>
          </a:xfrm>
        </p:grpSpPr>
        <p:sp>
          <p:nvSpPr>
            <p:cNvPr id="18900" name="Rectangle 12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1" name="Rectangle 13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2" name="Rectangle 13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3" name="Rectangle 13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09" name="Group 133"/>
          <p:cNvGrpSpPr>
            <a:grpSpLocks/>
          </p:cNvGrpSpPr>
          <p:nvPr/>
        </p:nvGrpSpPr>
        <p:grpSpPr bwMode="auto">
          <a:xfrm>
            <a:off x="4149915" y="4648081"/>
            <a:ext cx="406361" cy="609540"/>
            <a:chOff x="2640" y="1776"/>
            <a:chExt cx="480" cy="720"/>
          </a:xfrm>
        </p:grpSpPr>
        <p:sp>
          <p:nvSpPr>
            <p:cNvPr id="18896" name="Rectangle 13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7" name="Rectangle 13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8" name="Rectangle 13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9" name="Rectangle 13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14" name="Group 138"/>
          <p:cNvGrpSpPr>
            <a:grpSpLocks/>
          </p:cNvGrpSpPr>
          <p:nvPr/>
        </p:nvGrpSpPr>
        <p:grpSpPr bwMode="auto">
          <a:xfrm>
            <a:off x="4589610" y="4648081"/>
            <a:ext cx="406361" cy="609540"/>
            <a:chOff x="2640" y="1776"/>
            <a:chExt cx="480" cy="720"/>
          </a:xfrm>
        </p:grpSpPr>
        <p:sp>
          <p:nvSpPr>
            <p:cNvPr id="18892" name="Rectangle 13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3" name="Rectangle 14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4" name="Rectangle 14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5" name="Rectangle 14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19" name="Group 143"/>
          <p:cNvGrpSpPr>
            <a:grpSpLocks/>
          </p:cNvGrpSpPr>
          <p:nvPr/>
        </p:nvGrpSpPr>
        <p:grpSpPr bwMode="auto">
          <a:xfrm>
            <a:off x="5021368" y="4648081"/>
            <a:ext cx="406361" cy="609540"/>
            <a:chOff x="2640" y="1776"/>
            <a:chExt cx="480" cy="720"/>
          </a:xfrm>
        </p:grpSpPr>
        <p:sp>
          <p:nvSpPr>
            <p:cNvPr id="18888" name="Rectangle 14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9" name="Rectangle 14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0" name="Rectangle 14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1" name="Rectangle 14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24" name="Group 148"/>
          <p:cNvGrpSpPr>
            <a:grpSpLocks/>
          </p:cNvGrpSpPr>
          <p:nvPr/>
        </p:nvGrpSpPr>
        <p:grpSpPr bwMode="auto">
          <a:xfrm>
            <a:off x="5459475" y="4648081"/>
            <a:ext cx="406361" cy="609540"/>
            <a:chOff x="2640" y="1776"/>
            <a:chExt cx="480" cy="720"/>
          </a:xfrm>
        </p:grpSpPr>
        <p:sp>
          <p:nvSpPr>
            <p:cNvPr id="18884" name="Rectangle 14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5" name="Rectangle 15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6" name="Rectangle 15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7" name="Rectangle 15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29" name="Group 153"/>
          <p:cNvGrpSpPr>
            <a:grpSpLocks/>
          </p:cNvGrpSpPr>
          <p:nvPr/>
        </p:nvGrpSpPr>
        <p:grpSpPr bwMode="auto">
          <a:xfrm>
            <a:off x="5891233" y="4648081"/>
            <a:ext cx="406361" cy="609540"/>
            <a:chOff x="2640" y="1776"/>
            <a:chExt cx="480" cy="720"/>
          </a:xfrm>
        </p:grpSpPr>
        <p:sp>
          <p:nvSpPr>
            <p:cNvPr id="18880" name="Rectangle 15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1" name="Rectangle 15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2" name="Rectangle 15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3" name="Rectangle 15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34" name="Group 158"/>
          <p:cNvGrpSpPr>
            <a:grpSpLocks/>
          </p:cNvGrpSpPr>
          <p:nvPr/>
        </p:nvGrpSpPr>
        <p:grpSpPr bwMode="auto">
          <a:xfrm>
            <a:off x="6330927" y="4648081"/>
            <a:ext cx="406361" cy="609540"/>
            <a:chOff x="2640" y="1776"/>
            <a:chExt cx="480" cy="720"/>
          </a:xfrm>
        </p:grpSpPr>
        <p:sp>
          <p:nvSpPr>
            <p:cNvPr id="18876" name="Rectangle 15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7" name="Rectangle 16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8" name="Rectangle 16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9" name="Rectangle 16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39" name="Group 163"/>
          <p:cNvGrpSpPr>
            <a:grpSpLocks/>
          </p:cNvGrpSpPr>
          <p:nvPr/>
        </p:nvGrpSpPr>
        <p:grpSpPr bwMode="auto">
          <a:xfrm>
            <a:off x="6762685" y="4648081"/>
            <a:ext cx="406361" cy="609540"/>
            <a:chOff x="2640" y="1776"/>
            <a:chExt cx="480" cy="720"/>
          </a:xfrm>
        </p:grpSpPr>
        <p:sp>
          <p:nvSpPr>
            <p:cNvPr id="18872" name="Rectangle 16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3" name="Rectangle 16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4" name="Rectangle 16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5" name="Rectangle 16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44" name="Group 168"/>
          <p:cNvGrpSpPr>
            <a:grpSpLocks/>
          </p:cNvGrpSpPr>
          <p:nvPr/>
        </p:nvGrpSpPr>
        <p:grpSpPr bwMode="auto">
          <a:xfrm>
            <a:off x="7202380" y="4648081"/>
            <a:ext cx="406361" cy="609540"/>
            <a:chOff x="2640" y="1776"/>
            <a:chExt cx="480" cy="720"/>
          </a:xfrm>
        </p:grpSpPr>
        <p:sp>
          <p:nvSpPr>
            <p:cNvPr id="18868" name="Rectangle 16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9" name="Rectangle 17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0" name="Rectangle 17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1" name="Rectangle 17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49" name="Group 173"/>
          <p:cNvGrpSpPr>
            <a:grpSpLocks/>
          </p:cNvGrpSpPr>
          <p:nvPr/>
        </p:nvGrpSpPr>
        <p:grpSpPr bwMode="auto">
          <a:xfrm>
            <a:off x="7634138" y="4648081"/>
            <a:ext cx="406361" cy="609540"/>
            <a:chOff x="2640" y="1776"/>
            <a:chExt cx="480" cy="720"/>
          </a:xfrm>
        </p:grpSpPr>
        <p:sp>
          <p:nvSpPr>
            <p:cNvPr id="18864" name="Rectangle 17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5" name="Rectangle 17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6" name="Rectangle 17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7" name="Rectangle 17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54" name="Group 178"/>
          <p:cNvGrpSpPr>
            <a:grpSpLocks/>
          </p:cNvGrpSpPr>
          <p:nvPr/>
        </p:nvGrpSpPr>
        <p:grpSpPr bwMode="auto">
          <a:xfrm>
            <a:off x="8072245" y="4648081"/>
            <a:ext cx="406361" cy="609540"/>
            <a:chOff x="2640" y="1776"/>
            <a:chExt cx="480" cy="720"/>
          </a:xfrm>
        </p:grpSpPr>
        <p:sp>
          <p:nvSpPr>
            <p:cNvPr id="18860" name="Rectangle 17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1" name="Rectangle 18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2" name="Rectangle 18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3" name="Rectangle 18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59" name="Group 183"/>
          <p:cNvGrpSpPr>
            <a:grpSpLocks/>
          </p:cNvGrpSpPr>
          <p:nvPr/>
        </p:nvGrpSpPr>
        <p:grpSpPr bwMode="auto">
          <a:xfrm>
            <a:off x="6021395" y="4648081"/>
            <a:ext cx="150798" cy="655574"/>
            <a:chOff x="1000" y="1306"/>
            <a:chExt cx="162" cy="701"/>
          </a:xfrm>
        </p:grpSpPr>
        <p:sp>
          <p:nvSpPr>
            <p:cNvPr id="18858" name="Oval 18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59" name="Oval 18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62" name="Group 186"/>
          <p:cNvGrpSpPr>
            <a:grpSpLocks/>
          </p:cNvGrpSpPr>
          <p:nvPr/>
        </p:nvGrpSpPr>
        <p:grpSpPr bwMode="auto">
          <a:xfrm>
            <a:off x="3843558" y="4633796"/>
            <a:ext cx="150798" cy="655573"/>
            <a:chOff x="1000" y="1306"/>
            <a:chExt cx="162" cy="701"/>
          </a:xfrm>
        </p:grpSpPr>
        <p:sp>
          <p:nvSpPr>
            <p:cNvPr id="18856" name="Oval 18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57" name="Oval 18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65" name="Group 189"/>
          <p:cNvGrpSpPr>
            <a:grpSpLocks/>
          </p:cNvGrpSpPr>
          <p:nvPr/>
        </p:nvGrpSpPr>
        <p:grpSpPr bwMode="auto">
          <a:xfrm>
            <a:off x="4268966" y="4633796"/>
            <a:ext cx="150798" cy="655573"/>
            <a:chOff x="1000" y="1306"/>
            <a:chExt cx="162" cy="701"/>
          </a:xfrm>
        </p:grpSpPr>
        <p:sp>
          <p:nvSpPr>
            <p:cNvPr id="18854" name="Oval 19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55" name="Oval 19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68" name="Group 192"/>
          <p:cNvGrpSpPr>
            <a:grpSpLocks/>
          </p:cNvGrpSpPr>
          <p:nvPr/>
        </p:nvGrpSpPr>
        <p:grpSpPr bwMode="auto">
          <a:xfrm>
            <a:off x="4711836" y="4648081"/>
            <a:ext cx="150798" cy="655574"/>
            <a:chOff x="1000" y="1306"/>
            <a:chExt cx="162" cy="701"/>
          </a:xfrm>
        </p:grpSpPr>
        <p:sp>
          <p:nvSpPr>
            <p:cNvPr id="18852" name="Oval 19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53" name="Oval 19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71" name="Group 195"/>
          <p:cNvGrpSpPr>
            <a:grpSpLocks/>
          </p:cNvGrpSpPr>
          <p:nvPr/>
        </p:nvGrpSpPr>
        <p:grpSpPr bwMode="auto">
          <a:xfrm>
            <a:off x="5135657" y="4648081"/>
            <a:ext cx="150798" cy="655574"/>
            <a:chOff x="1000" y="1306"/>
            <a:chExt cx="162" cy="701"/>
          </a:xfrm>
        </p:grpSpPr>
        <p:sp>
          <p:nvSpPr>
            <p:cNvPr id="18850" name="Oval 19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51" name="Oval 19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74" name="Group 198"/>
          <p:cNvGrpSpPr>
            <a:grpSpLocks/>
          </p:cNvGrpSpPr>
          <p:nvPr/>
        </p:nvGrpSpPr>
        <p:grpSpPr bwMode="auto">
          <a:xfrm>
            <a:off x="5570589" y="4633796"/>
            <a:ext cx="150798" cy="655573"/>
            <a:chOff x="1000" y="1306"/>
            <a:chExt cx="162" cy="701"/>
          </a:xfrm>
        </p:grpSpPr>
        <p:sp>
          <p:nvSpPr>
            <p:cNvPr id="18848" name="Oval 19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49" name="Oval 20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77" name="Group 201"/>
          <p:cNvGrpSpPr>
            <a:grpSpLocks/>
          </p:cNvGrpSpPr>
          <p:nvPr/>
        </p:nvGrpSpPr>
        <p:grpSpPr bwMode="auto">
          <a:xfrm>
            <a:off x="6451566" y="4648081"/>
            <a:ext cx="150798" cy="655574"/>
            <a:chOff x="1000" y="1306"/>
            <a:chExt cx="162" cy="701"/>
          </a:xfrm>
        </p:grpSpPr>
        <p:sp>
          <p:nvSpPr>
            <p:cNvPr id="18846" name="Oval 20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47" name="Oval 20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80" name="Group 204"/>
          <p:cNvGrpSpPr>
            <a:grpSpLocks/>
          </p:cNvGrpSpPr>
          <p:nvPr/>
        </p:nvGrpSpPr>
        <p:grpSpPr bwMode="auto">
          <a:xfrm>
            <a:off x="6889673" y="4648081"/>
            <a:ext cx="150798" cy="655574"/>
            <a:chOff x="1000" y="1306"/>
            <a:chExt cx="162" cy="701"/>
          </a:xfrm>
        </p:grpSpPr>
        <p:sp>
          <p:nvSpPr>
            <p:cNvPr id="18844" name="Oval 20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45" name="Oval 20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83" name="Group 207"/>
          <p:cNvGrpSpPr>
            <a:grpSpLocks/>
          </p:cNvGrpSpPr>
          <p:nvPr/>
        </p:nvGrpSpPr>
        <p:grpSpPr bwMode="auto">
          <a:xfrm>
            <a:off x="7332542" y="4648081"/>
            <a:ext cx="150798" cy="655574"/>
            <a:chOff x="1000" y="1306"/>
            <a:chExt cx="162" cy="701"/>
          </a:xfrm>
        </p:grpSpPr>
        <p:sp>
          <p:nvSpPr>
            <p:cNvPr id="18842" name="Oval 20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43" name="Oval 20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86" name="Group 210"/>
          <p:cNvGrpSpPr>
            <a:grpSpLocks/>
          </p:cNvGrpSpPr>
          <p:nvPr/>
        </p:nvGrpSpPr>
        <p:grpSpPr bwMode="auto">
          <a:xfrm>
            <a:off x="7761126" y="4648081"/>
            <a:ext cx="150798" cy="655574"/>
            <a:chOff x="1000" y="1306"/>
            <a:chExt cx="162" cy="701"/>
          </a:xfrm>
        </p:grpSpPr>
        <p:sp>
          <p:nvSpPr>
            <p:cNvPr id="18840" name="Oval 21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41" name="Oval 21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89" name="Group 213"/>
          <p:cNvGrpSpPr>
            <a:grpSpLocks/>
          </p:cNvGrpSpPr>
          <p:nvPr/>
        </p:nvGrpSpPr>
        <p:grpSpPr bwMode="auto">
          <a:xfrm>
            <a:off x="8199233" y="4648081"/>
            <a:ext cx="150798" cy="655574"/>
            <a:chOff x="1000" y="1306"/>
            <a:chExt cx="162" cy="701"/>
          </a:xfrm>
        </p:grpSpPr>
        <p:sp>
          <p:nvSpPr>
            <p:cNvPr id="18838" name="Oval 21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9" name="Oval 21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6792" name="Picture 21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854670" y="455919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3" name="Picture 21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280078" y="456236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4" name="Picture 21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724534" y="456554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5" name="Picture 21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143594" y="456554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6" name="Picture 22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581701" y="456871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7" name="Picture 22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032507"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8" name="Picture 22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464265"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9" name="Picture 22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902372"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00" name="Picture 22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343654"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01" name="Picture 22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772237"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02" name="Picture 22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8210344"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6803" name="Group 227"/>
          <p:cNvGrpSpPr>
            <a:grpSpLocks/>
          </p:cNvGrpSpPr>
          <p:nvPr/>
        </p:nvGrpSpPr>
        <p:grpSpPr bwMode="auto">
          <a:xfrm>
            <a:off x="3967371" y="4876659"/>
            <a:ext cx="406361" cy="609540"/>
            <a:chOff x="2640" y="1776"/>
            <a:chExt cx="480" cy="720"/>
          </a:xfrm>
        </p:grpSpPr>
        <p:sp>
          <p:nvSpPr>
            <p:cNvPr id="18834" name="Rectangle 22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5" name="Rectangle 22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6" name="Rectangle 23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7" name="Rectangle 23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08" name="Group 232"/>
          <p:cNvGrpSpPr>
            <a:grpSpLocks/>
          </p:cNvGrpSpPr>
          <p:nvPr/>
        </p:nvGrpSpPr>
        <p:grpSpPr bwMode="auto">
          <a:xfrm>
            <a:off x="4399129" y="4876659"/>
            <a:ext cx="406361" cy="609540"/>
            <a:chOff x="2640" y="1776"/>
            <a:chExt cx="480" cy="720"/>
          </a:xfrm>
        </p:grpSpPr>
        <p:sp>
          <p:nvSpPr>
            <p:cNvPr id="18830" name="Rectangle 23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1" name="Rectangle 23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2" name="Rectangle 23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3" name="Rectangle 23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13" name="Group 237"/>
          <p:cNvGrpSpPr>
            <a:grpSpLocks/>
          </p:cNvGrpSpPr>
          <p:nvPr/>
        </p:nvGrpSpPr>
        <p:grpSpPr bwMode="auto">
          <a:xfrm>
            <a:off x="4838823" y="4876659"/>
            <a:ext cx="406361" cy="609540"/>
            <a:chOff x="2640" y="1776"/>
            <a:chExt cx="480" cy="720"/>
          </a:xfrm>
        </p:grpSpPr>
        <p:sp>
          <p:nvSpPr>
            <p:cNvPr id="18826" name="Rectangle 23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7" name="Rectangle 23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8" name="Rectangle 24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9" name="Rectangle 24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18" name="Group 242"/>
          <p:cNvGrpSpPr>
            <a:grpSpLocks/>
          </p:cNvGrpSpPr>
          <p:nvPr/>
        </p:nvGrpSpPr>
        <p:grpSpPr bwMode="auto">
          <a:xfrm>
            <a:off x="5270581" y="4876659"/>
            <a:ext cx="406361" cy="609540"/>
            <a:chOff x="2640" y="1776"/>
            <a:chExt cx="480" cy="720"/>
          </a:xfrm>
        </p:grpSpPr>
        <p:sp>
          <p:nvSpPr>
            <p:cNvPr id="18822" name="Rectangle 24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3" name="Rectangle 24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4" name="Rectangle 24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5" name="Rectangle 24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23" name="Group 247"/>
          <p:cNvGrpSpPr>
            <a:grpSpLocks/>
          </p:cNvGrpSpPr>
          <p:nvPr/>
        </p:nvGrpSpPr>
        <p:grpSpPr bwMode="auto">
          <a:xfrm>
            <a:off x="5708688" y="4876659"/>
            <a:ext cx="406361" cy="609540"/>
            <a:chOff x="2640" y="1776"/>
            <a:chExt cx="480" cy="720"/>
          </a:xfrm>
        </p:grpSpPr>
        <p:sp>
          <p:nvSpPr>
            <p:cNvPr id="18818" name="Rectangle 24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9" name="Rectangle 24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0" name="Rectangle 25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1" name="Rectangle 25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28" name="Group 252"/>
          <p:cNvGrpSpPr>
            <a:grpSpLocks/>
          </p:cNvGrpSpPr>
          <p:nvPr/>
        </p:nvGrpSpPr>
        <p:grpSpPr bwMode="auto">
          <a:xfrm>
            <a:off x="6140446" y="4876659"/>
            <a:ext cx="406361" cy="609540"/>
            <a:chOff x="2640" y="1776"/>
            <a:chExt cx="480" cy="720"/>
          </a:xfrm>
        </p:grpSpPr>
        <p:sp>
          <p:nvSpPr>
            <p:cNvPr id="18814" name="Rectangle 25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5" name="Rectangle 25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6" name="Rectangle 25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7" name="Rectangle 25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33" name="Group 257"/>
          <p:cNvGrpSpPr>
            <a:grpSpLocks/>
          </p:cNvGrpSpPr>
          <p:nvPr/>
        </p:nvGrpSpPr>
        <p:grpSpPr bwMode="auto">
          <a:xfrm>
            <a:off x="6580141" y="4876659"/>
            <a:ext cx="406361" cy="609540"/>
            <a:chOff x="2640" y="1776"/>
            <a:chExt cx="480" cy="720"/>
          </a:xfrm>
        </p:grpSpPr>
        <p:sp>
          <p:nvSpPr>
            <p:cNvPr id="18810" name="Rectangle 25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1" name="Rectangle 25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2" name="Rectangle 26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3" name="Rectangle 26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38" name="Group 262"/>
          <p:cNvGrpSpPr>
            <a:grpSpLocks/>
          </p:cNvGrpSpPr>
          <p:nvPr/>
        </p:nvGrpSpPr>
        <p:grpSpPr bwMode="auto">
          <a:xfrm>
            <a:off x="7011898" y="4876659"/>
            <a:ext cx="406361" cy="609540"/>
            <a:chOff x="2640" y="1776"/>
            <a:chExt cx="480" cy="720"/>
          </a:xfrm>
        </p:grpSpPr>
        <p:sp>
          <p:nvSpPr>
            <p:cNvPr id="18806" name="Rectangle 26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7" name="Rectangle 26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8" name="Rectangle 26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9" name="Rectangle 26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43" name="Group 267"/>
          <p:cNvGrpSpPr>
            <a:grpSpLocks/>
          </p:cNvGrpSpPr>
          <p:nvPr/>
        </p:nvGrpSpPr>
        <p:grpSpPr bwMode="auto">
          <a:xfrm>
            <a:off x="7451593" y="4876659"/>
            <a:ext cx="406361" cy="609540"/>
            <a:chOff x="2640" y="1776"/>
            <a:chExt cx="480" cy="720"/>
          </a:xfrm>
        </p:grpSpPr>
        <p:sp>
          <p:nvSpPr>
            <p:cNvPr id="18802" name="Rectangle 26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3" name="Rectangle 26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4" name="Rectangle 27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5" name="Rectangle 27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48" name="Group 272"/>
          <p:cNvGrpSpPr>
            <a:grpSpLocks/>
          </p:cNvGrpSpPr>
          <p:nvPr/>
        </p:nvGrpSpPr>
        <p:grpSpPr bwMode="auto">
          <a:xfrm>
            <a:off x="7883351" y="4876659"/>
            <a:ext cx="406361" cy="609540"/>
            <a:chOff x="2640" y="1776"/>
            <a:chExt cx="480" cy="720"/>
          </a:xfrm>
        </p:grpSpPr>
        <p:sp>
          <p:nvSpPr>
            <p:cNvPr id="18798" name="Rectangle 27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99" name="Rectangle 27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0" name="Rectangle 27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1" name="Rectangle 27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53" name="Group 277"/>
          <p:cNvGrpSpPr>
            <a:grpSpLocks/>
          </p:cNvGrpSpPr>
          <p:nvPr/>
        </p:nvGrpSpPr>
        <p:grpSpPr bwMode="auto">
          <a:xfrm>
            <a:off x="6270609" y="4881422"/>
            <a:ext cx="150798" cy="655573"/>
            <a:chOff x="1000" y="1306"/>
            <a:chExt cx="162" cy="701"/>
          </a:xfrm>
        </p:grpSpPr>
        <p:sp>
          <p:nvSpPr>
            <p:cNvPr id="18796" name="Oval 27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97" name="Oval 27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56" name="Group 280"/>
          <p:cNvGrpSpPr>
            <a:grpSpLocks/>
          </p:cNvGrpSpPr>
          <p:nvPr/>
        </p:nvGrpSpPr>
        <p:grpSpPr bwMode="auto">
          <a:xfrm>
            <a:off x="4092771" y="4867135"/>
            <a:ext cx="150798" cy="655574"/>
            <a:chOff x="1000" y="1306"/>
            <a:chExt cx="162" cy="701"/>
          </a:xfrm>
        </p:grpSpPr>
        <p:sp>
          <p:nvSpPr>
            <p:cNvPr id="18794" name="Oval 28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95" name="Oval 28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59" name="Group 283"/>
          <p:cNvGrpSpPr>
            <a:grpSpLocks/>
          </p:cNvGrpSpPr>
          <p:nvPr/>
        </p:nvGrpSpPr>
        <p:grpSpPr bwMode="auto">
          <a:xfrm>
            <a:off x="4518180" y="4867135"/>
            <a:ext cx="150798" cy="655574"/>
            <a:chOff x="1000" y="1306"/>
            <a:chExt cx="162" cy="701"/>
          </a:xfrm>
        </p:grpSpPr>
        <p:sp>
          <p:nvSpPr>
            <p:cNvPr id="18792" name="Oval 28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93" name="Oval 28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62" name="Group 286"/>
          <p:cNvGrpSpPr>
            <a:grpSpLocks/>
          </p:cNvGrpSpPr>
          <p:nvPr/>
        </p:nvGrpSpPr>
        <p:grpSpPr bwMode="auto">
          <a:xfrm>
            <a:off x="4961049" y="4881422"/>
            <a:ext cx="150798" cy="655573"/>
            <a:chOff x="1000" y="1306"/>
            <a:chExt cx="162" cy="701"/>
          </a:xfrm>
        </p:grpSpPr>
        <p:sp>
          <p:nvSpPr>
            <p:cNvPr id="18790" name="Oval 28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91" name="Oval 28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65" name="Group 289"/>
          <p:cNvGrpSpPr>
            <a:grpSpLocks/>
          </p:cNvGrpSpPr>
          <p:nvPr/>
        </p:nvGrpSpPr>
        <p:grpSpPr bwMode="auto">
          <a:xfrm>
            <a:off x="5384870" y="4881422"/>
            <a:ext cx="150798" cy="655573"/>
            <a:chOff x="1000" y="1306"/>
            <a:chExt cx="162" cy="701"/>
          </a:xfrm>
        </p:grpSpPr>
        <p:sp>
          <p:nvSpPr>
            <p:cNvPr id="18788" name="Oval 29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89" name="Oval 29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68" name="Group 292"/>
          <p:cNvGrpSpPr>
            <a:grpSpLocks/>
          </p:cNvGrpSpPr>
          <p:nvPr/>
        </p:nvGrpSpPr>
        <p:grpSpPr bwMode="auto">
          <a:xfrm>
            <a:off x="5819803" y="4867135"/>
            <a:ext cx="150798" cy="655574"/>
            <a:chOff x="1000" y="1306"/>
            <a:chExt cx="162" cy="701"/>
          </a:xfrm>
        </p:grpSpPr>
        <p:sp>
          <p:nvSpPr>
            <p:cNvPr id="18786" name="Oval 29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87" name="Oval 29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71" name="Group 295"/>
          <p:cNvGrpSpPr>
            <a:grpSpLocks/>
          </p:cNvGrpSpPr>
          <p:nvPr/>
        </p:nvGrpSpPr>
        <p:grpSpPr bwMode="auto">
          <a:xfrm>
            <a:off x="6700779" y="4881422"/>
            <a:ext cx="150798" cy="655573"/>
            <a:chOff x="1000" y="1306"/>
            <a:chExt cx="162" cy="701"/>
          </a:xfrm>
        </p:grpSpPr>
        <p:sp>
          <p:nvSpPr>
            <p:cNvPr id="18784" name="Oval 29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85" name="Oval 29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74" name="Group 298"/>
          <p:cNvGrpSpPr>
            <a:grpSpLocks/>
          </p:cNvGrpSpPr>
          <p:nvPr/>
        </p:nvGrpSpPr>
        <p:grpSpPr bwMode="auto">
          <a:xfrm>
            <a:off x="7138887" y="4881422"/>
            <a:ext cx="150798" cy="655573"/>
            <a:chOff x="1000" y="1306"/>
            <a:chExt cx="162" cy="701"/>
          </a:xfrm>
        </p:grpSpPr>
        <p:sp>
          <p:nvSpPr>
            <p:cNvPr id="18782" name="Oval 29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83" name="Oval 30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77" name="Group 301"/>
          <p:cNvGrpSpPr>
            <a:grpSpLocks/>
          </p:cNvGrpSpPr>
          <p:nvPr/>
        </p:nvGrpSpPr>
        <p:grpSpPr bwMode="auto">
          <a:xfrm>
            <a:off x="7581756" y="4881422"/>
            <a:ext cx="150798" cy="655573"/>
            <a:chOff x="1000" y="1306"/>
            <a:chExt cx="162" cy="701"/>
          </a:xfrm>
        </p:grpSpPr>
        <p:sp>
          <p:nvSpPr>
            <p:cNvPr id="18780" name="Oval 30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81" name="Oval 30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80" name="Group 304"/>
          <p:cNvGrpSpPr>
            <a:grpSpLocks/>
          </p:cNvGrpSpPr>
          <p:nvPr/>
        </p:nvGrpSpPr>
        <p:grpSpPr bwMode="auto">
          <a:xfrm>
            <a:off x="8010339" y="4881422"/>
            <a:ext cx="150798" cy="655573"/>
            <a:chOff x="1000" y="1306"/>
            <a:chExt cx="162" cy="701"/>
          </a:xfrm>
        </p:grpSpPr>
        <p:sp>
          <p:nvSpPr>
            <p:cNvPr id="18778" name="Oval 30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9" name="Oval 30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6883" name="Picture 30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103883" y="4792531"/>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4" name="Picture 30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529292" y="479570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5" name="Picture 30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973749" y="479888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6" name="Picture 31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392808" y="479888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7" name="Picture 31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830915" y="480205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8" name="Picture 31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281721" y="48052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9" name="Picture 31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713478" y="48052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90" name="Picture 31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151585" y="48052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91" name="Picture 31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592868" y="48052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92" name="Picture 31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8021451" y="48052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6893" name="Group 317"/>
          <p:cNvGrpSpPr>
            <a:grpSpLocks/>
          </p:cNvGrpSpPr>
          <p:nvPr/>
        </p:nvGrpSpPr>
        <p:grpSpPr bwMode="auto">
          <a:xfrm>
            <a:off x="4168964" y="5043331"/>
            <a:ext cx="406361" cy="609540"/>
            <a:chOff x="2640" y="1776"/>
            <a:chExt cx="480" cy="720"/>
          </a:xfrm>
        </p:grpSpPr>
        <p:sp>
          <p:nvSpPr>
            <p:cNvPr id="18774" name="Rectangle 31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5" name="Rectangle 31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6" name="Rectangle 32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7" name="Rectangle 32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98" name="Group 322"/>
          <p:cNvGrpSpPr>
            <a:grpSpLocks/>
          </p:cNvGrpSpPr>
          <p:nvPr/>
        </p:nvGrpSpPr>
        <p:grpSpPr bwMode="auto">
          <a:xfrm>
            <a:off x="4600721" y="5043331"/>
            <a:ext cx="406361" cy="609540"/>
            <a:chOff x="2640" y="1776"/>
            <a:chExt cx="480" cy="720"/>
          </a:xfrm>
        </p:grpSpPr>
        <p:sp>
          <p:nvSpPr>
            <p:cNvPr id="18770" name="Rectangle 32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1" name="Rectangle 32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2" name="Rectangle 32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3" name="Rectangle 32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03" name="Group 327"/>
          <p:cNvGrpSpPr>
            <a:grpSpLocks/>
          </p:cNvGrpSpPr>
          <p:nvPr/>
        </p:nvGrpSpPr>
        <p:grpSpPr bwMode="auto">
          <a:xfrm>
            <a:off x="5040416" y="5043331"/>
            <a:ext cx="406361" cy="609540"/>
            <a:chOff x="2640" y="1776"/>
            <a:chExt cx="480" cy="720"/>
          </a:xfrm>
        </p:grpSpPr>
        <p:sp>
          <p:nvSpPr>
            <p:cNvPr id="18766" name="Rectangle 32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7" name="Rectangle 32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8" name="Rectangle 33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9" name="Rectangle 33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08" name="Group 332"/>
          <p:cNvGrpSpPr>
            <a:grpSpLocks/>
          </p:cNvGrpSpPr>
          <p:nvPr/>
        </p:nvGrpSpPr>
        <p:grpSpPr bwMode="auto">
          <a:xfrm>
            <a:off x="5472174" y="5043331"/>
            <a:ext cx="406361" cy="609540"/>
            <a:chOff x="2640" y="1776"/>
            <a:chExt cx="480" cy="720"/>
          </a:xfrm>
        </p:grpSpPr>
        <p:sp>
          <p:nvSpPr>
            <p:cNvPr id="18762" name="Rectangle 33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3" name="Rectangle 33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4" name="Rectangle 33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5" name="Rectangle 33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13" name="Group 337"/>
          <p:cNvGrpSpPr>
            <a:grpSpLocks/>
          </p:cNvGrpSpPr>
          <p:nvPr/>
        </p:nvGrpSpPr>
        <p:grpSpPr bwMode="auto">
          <a:xfrm>
            <a:off x="5910282" y="5043331"/>
            <a:ext cx="406361" cy="609540"/>
            <a:chOff x="2640" y="1776"/>
            <a:chExt cx="480" cy="720"/>
          </a:xfrm>
        </p:grpSpPr>
        <p:sp>
          <p:nvSpPr>
            <p:cNvPr id="18758" name="Rectangle 33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9" name="Rectangle 33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0" name="Rectangle 34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1" name="Rectangle 34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18" name="Group 342"/>
          <p:cNvGrpSpPr>
            <a:grpSpLocks/>
          </p:cNvGrpSpPr>
          <p:nvPr/>
        </p:nvGrpSpPr>
        <p:grpSpPr bwMode="auto">
          <a:xfrm>
            <a:off x="6342039" y="5043331"/>
            <a:ext cx="406361" cy="609540"/>
            <a:chOff x="2640" y="1776"/>
            <a:chExt cx="480" cy="720"/>
          </a:xfrm>
        </p:grpSpPr>
        <p:sp>
          <p:nvSpPr>
            <p:cNvPr id="18754" name="Rectangle 34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5" name="Rectangle 34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6" name="Rectangle 34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7" name="Rectangle 34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23" name="Group 347"/>
          <p:cNvGrpSpPr>
            <a:grpSpLocks/>
          </p:cNvGrpSpPr>
          <p:nvPr/>
        </p:nvGrpSpPr>
        <p:grpSpPr bwMode="auto">
          <a:xfrm>
            <a:off x="6781733" y="5043331"/>
            <a:ext cx="406361" cy="609540"/>
            <a:chOff x="2640" y="1776"/>
            <a:chExt cx="480" cy="720"/>
          </a:xfrm>
        </p:grpSpPr>
        <p:sp>
          <p:nvSpPr>
            <p:cNvPr id="18750" name="Rectangle 34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1" name="Rectangle 34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2" name="Rectangle 35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3" name="Rectangle 35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28" name="Group 352"/>
          <p:cNvGrpSpPr>
            <a:grpSpLocks/>
          </p:cNvGrpSpPr>
          <p:nvPr/>
        </p:nvGrpSpPr>
        <p:grpSpPr bwMode="auto">
          <a:xfrm>
            <a:off x="7213491" y="5043331"/>
            <a:ext cx="406361" cy="609540"/>
            <a:chOff x="2640" y="1776"/>
            <a:chExt cx="480" cy="720"/>
          </a:xfrm>
        </p:grpSpPr>
        <p:sp>
          <p:nvSpPr>
            <p:cNvPr id="18746" name="Rectangle 35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7" name="Rectangle 35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8" name="Rectangle 35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9" name="Rectangle 35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33" name="Group 357"/>
          <p:cNvGrpSpPr>
            <a:grpSpLocks/>
          </p:cNvGrpSpPr>
          <p:nvPr/>
        </p:nvGrpSpPr>
        <p:grpSpPr bwMode="auto">
          <a:xfrm>
            <a:off x="7653186" y="5043331"/>
            <a:ext cx="406361" cy="609540"/>
            <a:chOff x="2640" y="1776"/>
            <a:chExt cx="480" cy="720"/>
          </a:xfrm>
        </p:grpSpPr>
        <p:sp>
          <p:nvSpPr>
            <p:cNvPr id="18742" name="Rectangle 35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3" name="Rectangle 35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4" name="Rectangle 36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5" name="Rectangle 36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38" name="Group 362"/>
          <p:cNvGrpSpPr>
            <a:grpSpLocks/>
          </p:cNvGrpSpPr>
          <p:nvPr/>
        </p:nvGrpSpPr>
        <p:grpSpPr bwMode="auto">
          <a:xfrm>
            <a:off x="6470614" y="5033807"/>
            <a:ext cx="150798" cy="655573"/>
            <a:chOff x="1000" y="1306"/>
            <a:chExt cx="162" cy="701"/>
          </a:xfrm>
        </p:grpSpPr>
        <p:sp>
          <p:nvSpPr>
            <p:cNvPr id="18740" name="Oval 36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1" name="Oval 36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41" name="Group 365"/>
          <p:cNvGrpSpPr>
            <a:grpSpLocks/>
          </p:cNvGrpSpPr>
          <p:nvPr/>
        </p:nvGrpSpPr>
        <p:grpSpPr bwMode="auto">
          <a:xfrm>
            <a:off x="4292776" y="5019520"/>
            <a:ext cx="150798" cy="655574"/>
            <a:chOff x="1000" y="1306"/>
            <a:chExt cx="162" cy="701"/>
          </a:xfrm>
        </p:grpSpPr>
        <p:sp>
          <p:nvSpPr>
            <p:cNvPr id="18738" name="Oval 36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39" name="Oval 36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44" name="Group 368"/>
          <p:cNvGrpSpPr>
            <a:grpSpLocks/>
          </p:cNvGrpSpPr>
          <p:nvPr/>
        </p:nvGrpSpPr>
        <p:grpSpPr bwMode="auto">
          <a:xfrm>
            <a:off x="4718185" y="5019520"/>
            <a:ext cx="150798" cy="655574"/>
            <a:chOff x="1000" y="1306"/>
            <a:chExt cx="162" cy="701"/>
          </a:xfrm>
        </p:grpSpPr>
        <p:sp>
          <p:nvSpPr>
            <p:cNvPr id="18736" name="Oval 36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37" name="Oval 37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47" name="Group 371"/>
          <p:cNvGrpSpPr>
            <a:grpSpLocks/>
          </p:cNvGrpSpPr>
          <p:nvPr/>
        </p:nvGrpSpPr>
        <p:grpSpPr bwMode="auto">
          <a:xfrm>
            <a:off x="5161054" y="5033807"/>
            <a:ext cx="150798" cy="655573"/>
            <a:chOff x="1000" y="1306"/>
            <a:chExt cx="162" cy="701"/>
          </a:xfrm>
        </p:grpSpPr>
        <p:sp>
          <p:nvSpPr>
            <p:cNvPr id="18734" name="Oval 37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35" name="Oval 37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50" name="Group 374"/>
          <p:cNvGrpSpPr>
            <a:grpSpLocks/>
          </p:cNvGrpSpPr>
          <p:nvPr/>
        </p:nvGrpSpPr>
        <p:grpSpPr bwMode="auto">
          <a:xfrm>
            <a:off x="5584876" y="5033807"/>
            <a:ext cx="150798" cy="655573"/>
            <a:chOff x="1000" y="1306"/>
            <a:chExt cx="162" cy="701"/>
          </a:xfrm>
        </p:grpSpPr>
        <p:sp>
          <p:nvSpPr>
            <p:cNvPr id="18732" name="Oval 37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33" name="Oval 37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53" name="Group 377"/>
          <p:cNvGrpSpPr>
            <a:grpSpLocks/>
          </p:cNvGrpSpPr>
          <p:nvPr/>
        </p:nvGrpSpPr>
        <p:grpSpPr bwMode="auto">
          <a:xfrm>
            <a:off x="6019808" y="5019520"/>
            <a:ext cx="150798" cy="655574"/>
            <a:chOff x="1000" y="1306"/>
            <a:chExt cx="162" cy="701"/>
          </a:xfrm>
        </p:grpSpPr>
        <p:sp>
          <p:nvSpPr>
            <p:cNvPr id="18730" name="Oval 37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31" name="Oval 37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56" name="Group 380"/>
          <p:cNvGrpSpPr>
            <a:grpSpLocks/>
          </p:cNvGrpSpPr>
          <p:nvPr/>
        </p:nvGrpSpPr>
        <p:grpSpPr bwMode="auto">
          <a:xfrm>
            <a:off x="6900785" y="5033807"/>
            <a:ext cx="150798" cy="655573"/>
            <a:chOff x="1000" y="1306"/>
            <a:chExt cx="162" cy="701"/>
          </a:xfrm>
        </p:grpSpPr>
        <p:sp>
          <p:nvSpPr>
            <p:cNvPr id="18728" name="Oval 38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9" name="Oval 38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59" name="Group 383"/>
          <p:cNvGrpSpPr>
            <a:grpSpLocks/>
          </p:cNvGrpSpPr>
          <p:nvPr/>
        </p:nvGrpSpPr>
        <p:grpSpPr bwMode="auto">
          <a:xfrm>
            <a:off x="7338892" y="5033807"/>
            <a:ext cx="150798" cy="655573"/>
            <a:chOff x="1000" y="1306"/>
            <a:chExt cx="162" cy="701"/>
          </a:xfrm>
        </p:grpSpPr>
        <p:sp>
          <p:nvSpPr>
            <p:cNvPr id="18726" name="Oval 38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7" name="Oval 38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62" name="Group 386"/>
          <p:cNvGrpSpPr>
            <a:grpSpLocks/>
          </p:cNvGrpSpPr>
          <p:nvPr/>
        </p:nvGrpSpPr>
        <p:grpSpPr bwMode="auto">
          <a:xfrm>
            <a:off x="7781761" y="5033807"/>
            <a:ext cx="150798" cy="655573"/>
            <a:chOff x="1000" y="1306"/>
            <a:chExt cx="162" cy="701"/>
          </a:xfrm>
        </p:grpSpPr>
        <p:sp>
          <p:nvSpPr>
            <p:cNvPr id="18724" name="Oval 38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5" name="Oval 38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6965" name="Picture 38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303889" y="4944916"/>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66" name="Picture 39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729297" y="494809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67" name="Picture 39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173754" y="495126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68" name="Picture 39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592813" y="495126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69" name="Picture 39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030920" y="495444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70" name="Picture 39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481726" y="495761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71" name="Picture 39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913484" y="495761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72" name="Picture 39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351591" y="495761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73" name="Picture 39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792873" y="495761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6974" name="Group 398"/>
          <p:cNvGrpSpPr>
            <a:grpSpLocks/>
          </p:cNvGrpSpPr>
          <p:nvPr/>
        </p:nvGrpSpPr>
        <p:grpSpPr bwMode="auto">
          <a:xfrm>
            <a:off x="4410240" y="5248098"/>
            <a:ext cx="406361" cy="609540"/>
            <a:chOff x="2640" y="1776"/>
            <a:chExt cx="480" cy="720"/>
          </a:xfrm>
        </p:grpSpPr>
        <p:sp>
          <p:nvSpPr>
            <p:cNvPr id="18720" name="Rectangle 39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1" name="Rectangle 40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2" name="Rectangle 40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3" name="Rectangle 40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79" name="Group 403"/>
          <p:cNvGrpSpPr>
            <a:grpSpLocks/>
          </p:cNvGrpSpPr>
          <p:nvPr/>
        </p:nvGrpSpPr>
        <p:grpSpPr bwMode="auto">
          <a:xfrm>
            <a:off x="4841997" y="5248098"/>
            <a:ext cx="406361" cy="609540"/>
            <a:chOff x="2640" y="1776"/>
            <a:chExt cx="480" cy="720"/>
          </a:xfrm>
        </p:grpSpPr>
        <p:sp>
          <p:nvSpPr>
            <p:cNvPr id="18716" name="Rectangle 40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7" name="Rectangle 40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8" name="Rectangle 40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9" name="Rectangle 40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84" name="Group 408"/>
          <p:cNvGrpSpPr>
            <a:grpSpLocks/>
          </p:cNvGrpSpPr>
          <p:nvPr/>
        </p:nvGrpSpPr>
        <p:grpSpPr bwMode="auto">
          <a:xfrm>
            <a:off x="5281693" y="5248098"/>
            <a:ext cx="406361" cy="609540"/>
            <a:chOff x="2640" y="1776"/>
            <a:chExt cx="480" cy="720"/>
          </a:xfrm>
        </p:grpSpPr>
        <p:sp>
          <p:nvSpPr>
            <p:cNvPr id="18712" name="Rectangle 40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3" name="Rectangle 41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4" name="Rectangle 41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5" name="Rectangle 41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89" name="Group 413"/>
          <p:cNvGrpSpPr>
            <a:grpSpLocks/>
          </p:cNvGrpSpPr>
          <p:nvPr/>
        </p:nvGrpSpPr>
        <p:grpSpPr bwMode="auto">
          <a:xfrm>
            <a:off x="5713451" y="5248098"/>
            <a:ext cx="406361" cy="609540"/>
            <a:chOff x="2640" y="1776"/>
            <a:chExt cx="480" cy="720"/>
          </a:xfrm>
        </p:grpSpPr>
        <p:sp>
          <p:nvSpPr>
            <p:cNvPr id="18708" name="Rectangle 41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9" name="Rectangle 41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0" name="Rectangle 41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1" name="Rectangle 41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94" name="Group 418"/>
          <p:cNvGrpSpPr>
            <a:grpSpLocks/>
          </p:cNvGrpSpPr>
          <p:nvPr/>
        </p:nvGrpSpPr>
        <p:grpSpPr bwMode="auto">
          <a:xfrm>
            <a:off x="6151558" y="5248098"/>
            <a:ext cx="406361" cy="609540"/>
            <a:chOff x="2640" y="1776"/>
            <a:chExt cx="480" cy="720"/>
          </a:xfrm>
        </p:grpSpPr>
        <p:sp>
          <p:nvSpPr>
            <p:cNvPr id="18704" name="Rectangle 41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5" name="Rectangle 42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6" name="Rectangle 42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7" name="Rectangle 42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99" name="Group 423"/>
          <p:cNvGrpSpPr>
            <a:grpSpLocks/>
          </p:cNvGrpSpPr>
          <p:nvPr/>
        </p:nvGrpSpPr>
        <p:grpSpPr bwMode="auto">
          <a:xfrm>
            <a:off x="6583315" y="5248098"/>
            <a:ext cx="406361" cy="609540"/>
            <a:chOff x="2640" y="1776"/>
            <a:chExt cx="480" cy="720"/>
          </a:xfrm>
        </p:grpSpPr>
        <p:sp>
          <p:nvSpPr>
            <p:cNvPr id="18700" name="Rectangle 42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1" name="Rectangle 42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2" name="Rectangle 42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3" name="Rectangle 42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7004" name="Group 428"/>
          <p:cNvGrpSpPr>
            <a:grpSpLocks/>
          </p:cNvGrpSpPr>
          <p:nvPr/>
        </p:nvGrpSpPr>
        <p:grpSpPr bwMode="auto">
          <a:xfrm>
            <a:off x="7023009" y="5248098"/>
            <a:ext cx="406361" cy="609540"/>
            <a:chOff x="2640" y="1776"/>
            <a:chExt cx="480" cy="720"/>
          </a:xfrm>
        </p:grpSpPr>
        <p:sp>
          <p:nvSpPr>
            <p:cNvPr id="18696" name="Rectangle 42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7" name="Rectangle 43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8" name="Rectangle 43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9" name="Rectangle 43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7009" name="Group 433"/>
          <p:cNvGrpSpPr>
            <a:grpSpLocks/>
          </p:cNvGrpSpPr>
          <p:nvPr/>
        </p:nvGrpSpPr>
        <p:grpSpPr bwMode="auto">
          <a:xfrm>
            <a:off x="7454768" y="5248098"/>
            <a:ext cx="406361" cy="609540"/>
            <a:chOff x="2640" y="1776"/>
            <a:chExt cx="480" cy="720"/>
          </a:xfrm>
        </p:grpSpPr>
        <p:sp>
          <p:nvSpPr>
            <p:cNvPr id="18692" name="Rectangle 43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3" name="Rectangle 43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4" name="Rectangle 43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5" name="Rectangle 43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7014" name="Group 438"/>
          <p:cNvGrpSpPr>
            <a:grpSpLocks/>
          </p:cNvGrpSpPr>
          <p:nvPr/>
        </p:nvGrpSpPr>
        <p:grpSpPr bwMode="auto">
          <a:xfrm>
            <a:off x="6716652" y="5233812"/>
            <a:ext cx="150798" cy="655573"/>
            <a:chOff x="1000" y="1306"/>
            <a:chExt cx="162" cy="701"/>
          </a:xfrm>
        </p:grpSpPr>
        <p:sp>
          <p:nvSpPr>
            <p:cNvPr id="18690" name="Oval 43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1" name="Oval 44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17" name="Group 441"/>
          <p:cNvGrpSpPr>
            <a:grpSpLocks/>
          </p:cNvGrpSpPr>
          <p:nvPr/>
        </p:nvGrpSpPr>
        <p:grpSpPr bwMode="auto">
          <a:xfrm>
            <a:off x="4538815" y="5219525"/>
            <a:ext cx="150798" cy="655574"/>
            <a:chOff x="1000" y="1306"/>
            <a:chExt cx="162" cy="701"/>
          </a:xfrm>
        </p:grpSpPr>
        <p:sp>
          <p:nvSpPr>
            <p:cNvPr id="18688" name="Oval 44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89" name="Oval 44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20" name="Group 444"/>
          <p:cNvGrpSpPr>
            <a:grpSpLocks/>
          </p:cNvGrpSpPr>
          <p:nvPr/>
        </p:nvGrpSpPr>
        <p:grpSpPr bwMode="auto">
          <a:xfrm>
            <a:off x="4964223" y="5219525"/>
            <a:ext cx="150798" cy="655574"/>
            <a:chOff x="1000" y="1306"/>
            <a:chExt cx="162" cy="701"/>
          </a:xfrm>
        </p:grpSpPr>
        <p:sp>
          <p:nvSpPr>
            <p:cNvPr id="18686" name="Oval 44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87" name="Oval 44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23" name="Group 447"/>
          <p:cNvGrpSpPr>
            <a:grpSpLocks/>
          </p:cNvGrpSpPr>
          <p:nvPr/>
        </p:nvGrpSpPr>
        <p:grpSpPr bwMode="auto">
          <a:xfrm>
            <a:off x="5407093" y="5233812"/>
            <a:ext cx="150798" cy="655573"/>
            <a:chOff x="1000" y="1306"/>
            <a:chExt cx="162" cy="701"/>
          </a:xfrm>
        </p:grpSpPr>
        <p:sp>
          <p:nvSpPr>
            <p:cNvPr id="18684" name="Oval 44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85" name="Oval 44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26" name="Group 450"/>
          <p:cNvGrpSpPr>
            <a:grpSpLocks/>
          </p:cNvGrpSpPr>
          <p:nvPr/>
        </p:nvGrpSpPr>
        <p:grpSpPr bwMode="auto">
          <a:xfrm>
            <a:off x="5830914" y="5233812"/>
            <a:ext cx="150798" cy="655573"/>
            <a:chOff x="1000" y="1306"/>
            <a:chExt cx="162" cy="701"/>
          </a:xfrm>
        </p:grpSpPr>
        <p:sp>
          <p:nvSpPr>
            <p:cNvPr id="18682" name="Oval 45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83" name="Oval 45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29" name="Group 453"/>
          <p:cNvGrpSpPr>
            <a:grpSpLocks/>
          </p:cNvGrpSpPr>
          <p:nvPr/>
        </p:nvGrpSpPr>
        <p:grpSpPr bwMode="auto">
          <a:xfrm>
            <a:off x="6265847" y="5219525"/>
            <a:ext cx="150798" cy="655574"/>
            <a:chOff x="1000" y="1306"/>
            <a:chExt cx="162" cy="701"/>
          </a:xfrm>
        </p:grpSpPr>
        <p:sp>
          <p:nvSpPr>
            <p:cNvPr id="18680" name="Oval 45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81" name="Oval 45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32" name="Group 456"/>
          <p:cNvGrpSpPr>
            <a:grpSpLocks/>
          </p:cNvGrpSpPr>
          <p:nvPr/>
        </p:nvGrpSpPr>
        <p:grpSpPr bwMode="auto">
          <a:xfrm>
            <a:off x="7146823" y="5233812"/>
            <a:ext cx="150798" cy="655573"/>
            <a:chOff x="1000" y="1306"/>
            <a:chExt cx="162" cy="701"/>
          </a:xfrm>
        </p:grpSpPr>
        <p:sp>
          <p:nvSpPr>
            <p:cNvPr id="18678" name="Oval 45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9" name="Oval 45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35" name="Group 459"/>
          <p:cNvGrpSpPr>
            <a:grpSpLocks/>
          </p:cNvGrpSpPr>
          <p:nvPr/>
        </p:nvGrpSpPr>
        <p:grpSpPr bwMode="auto">
          <a:xfrm>
            <a:off x="7584930" y="5233812"/>
            <a:ext cx="150798" cy="655573"/>
            <a:chOff x="1000" y="1306"/>
            <a:chExt cx="162" cy="701"/>
          </a:xfrm>
        </p:grpSpPr>
        <p:sp>
          <p:nvSpPr>
            <p:cNvPr id="18676" name="Oval 46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7" name="Oval 46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7038" name="Picture 46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549927" y="5144921"/>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39" name="Picture 46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975335" y="5148096"/>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0" name="Picture 46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419792" y="515127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1" name="Picture 46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838851" y="515127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2" name="Picture 46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276958" y="515444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3" name="Picture 46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727764" y="515762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4" name="Picture 46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159522" y="515762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5" name="Picture 46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597629" y="515762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046" name="Group 470"/>
          <p:cNvGrpSpPr>
            <a:grpSpLocks/>
          </p:cNvGrpSpPr>
          <p:nvPr/>
        </p:nvGrpSpPr>
        <p:grpSpPr bwMode="auto">
          <a:xfrm>
            <a:off x="5689640" y="5029045"/>
            <a:ext cx="820658" cy="1230193"/>
            <a:chOff x="2640" y="1776"/>
            <a:chExt cx="480" cy="720"/>
          </a:xfrm>
        </p:grpSpPr>
        <p:sp>
          <p:nvSpPr>
            <p:cNvPr id="18672" name="Rectangle 471"/>
            <p:cNvSpPr>
              <a:spLocks noChangeArrowheads="1"/>
            </p:cNvSpPr>
            <p:nvPr/>
          </p:nvSpPr>
          <p:spPr bwMode="auto">
            <a:xfrm>
              <a:off x="2712" y="1776"/>
              <a:ext cx="331"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3" name="Rectangle 472"/>
            <p:cNvSpPr>
              <a:spLocks noChangeArrowheads="1"/>
            </p:cNvSpPr>
            <p:nvPr/>
          </p:nvSpPr>
          <p:spPr bwMode="auto">
            <a:xfrm>
              <a:off x="2712" y="2256"/>
              <a:ext cx="331"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4" name="Rectangle 47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5" name="Rectangle 47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7051" name="Group 475"/>
          <p:cNvGrpSpPr>
            <a:grpSpLocks/>
          </p:cNvGrpSpPr>
          <p:nvPr/>
        </p:nvGrpSpPr>
        <p:grpSpPr bwMode="auto">
          <a:xfrm>
            <a:off x="5967426" y="5181429"/>
            <a:ext cx="257150" cy="1112729"/>
            <a:chOff x="1000" y="1306"/>
            <a:chExt cx="162" cy="701"/>
          </a:xfrm>
        </p:grpSpPr>
        <p:sp>
          <p:nvSpPr>
            <p:cNvPr id="18670" name="Oval 4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1" name="Oval 477"/>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7054" name="Picture 478" descr="MCj04347320000[1]"/>
          <p:cNvPicPr>
            <a:picLocks noChangeAspect="1" noChangeArrowheads="1"/>
          </p:cNvPicPr>
          <p:nvPr/>
        </p:nvPicPr>
        <p:blipFill>
          <a:blip r:embed="rId4">
            <a:extLst>
              <a:ext uri="{28A0092B-C50C-407E-A947-70E740481C1C}">
                <a14:useLocalDpi xmlns:a14="http://schemas.microsoft.com/office/drawing/2010/main" val="0"/>
              </a:ext>
            </a:extLst>
          </a:blip>
          <a:srcRect l="2916" r="4861" b="25348"/>
          <a:stretch>
            <a:fillRect/>
          </a:stretch>
        </p:blipFill>
        <p:spPr bwMode="auto">
          <a:xfrm>
            <a:off x="5962664" y="5060791"/>
            <a:ext cx="260324" cy="21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055" name="Group 479"/>
          <p:cNvGrpSpPr>
            <a:grpSpLocks/>
          </p:cNvGrpSpPr>
          <p:nvPr/>
        </p:nvGrpSpPr>
        <p:grpSpPr bwMode="auto">
          <a:xfrm>
            <a:off x="8077007" y="5763986"/>
            <a:ext cx="2273078" cy="331755"/>
            <a:chOff x="1199" y="1488"/>
            <a:chExt cx="1432" cy="209"/>
          </a:xfrm>
        </p:grpSpPr>
        <p:sp>
          <p:nvSpPr>
            <p:cNvPr id="18655" name="Oval 480"/>
            <p:cNvSpPr>
              <a:spLocks noChangeArrowheads="1"/>
            </p:cNvSpPr>
            <p:nvPr/>
          </p:nvSpPr>
          <p:spPr bwMode="auto">
            <a:xfrm>
              <a:off x="1872"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6" name="Oval 481"/>
            <p:cNvSpPr>
              <a:spLocks noChangeArrowheads="1"/>
            </p:cNvSpPr>
            <p:nvPr/>
          </p:nvSpPr>
          <p:spPr bwMode="auto">
            <a:xfrm>
              <a:off x="1295"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7" name="Oval 482"/>
            <p:cNvSpPr>
              <a:spLocks noChangeArrowheads="1"/>
            </p:cNvSpPr>
            <p:nvPr/>
          </p:nvSpPr>
          <p:spPr bwMode="auto">
            <a:xfrm>
              <a:off x="1488"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8" name="Oval 483"/>
            <p:cNvSpPr>
              <a:spLocks noChangeArrowheads="1"/>
            </p:cNvSpPr>
            <p:nvPr/>
          </p:nvSpPr>
          <p:spPr bwMode="auto">
            <a:xfrm>
              <a:off x="1680"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9" name="Oval 484"/>
            <p:cNvSpPr>
              <a:spLocks noChangeArrowheads="1"/>
            </p:cNvSpPr>
            <p:nvPr/>
          </p:nvSpPr>
          <p:spPr bwMode="auto">
            <a:xfrm>
              <a:off x="2064"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0" name="Oval 485"/>
            <p:cNvSpPr>
              <a:spLocks noChangeArrowheads="1"/>
            </p:cNvSpPr>
            <p:nvPr/>
          </p:nvSpPr>
          <p:spPr bwMode="auto">
            <a:xfrm>
              <a:off x="2256"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1" name="Oval 486"/>
            <p:cNvSpPr>
              <a:spLocks noChangeArrowheads="1"/>
            </p:cNvSpPr>
            <p:nvPr/>
          </p:nvSpPr>
          <p:spPr bwMode="auto">
            <a:xfrm>
              <a:off x="2448"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2" name="Oval 487"/>
            <p:cNvSpPr>
              <a:spLocks noChangeArrowheads="1"/>
            </p:cNvSpPr>
            <p:nvPr/>
          </p:nvSpPr>
          <p:spPr bwMode="auto">
            <a:xfrm>
              <a:off x="1968"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3" name="Oval 488"/>
            <p:cNvSpPr>
              <a:spLocks noChangeArrowheads="1"/>
            </p:cNvSpPr>
            <p:nvPr/>
          </p:nvSpPr>
          <p:spPr bwMode="auto">
            <a:xfrm>
              <a:off x="1199"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4" name="Oval 489"/>
            <p:cNvSpPr>
              <a:spLocks noChangeArrowheads="1"/>
            </p:cNvSpPr>
            <p:nvPr/>
          </p:nvSpPr>
          <p:spPr bwMode="auto">
            <a:xfrm>
              <a:off x="1391"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5" name="Oval 490"/>
            <p:cNvSpPr>
              <a:spLocks noChangeArrowheads="1"/>
            </p:cNvSpPr>
            <p:nvPr/>
          </p:nvSpPr>
          <p:spPr bwMode="auto">
            <a:xfrm>
              <a:off x="1584"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6" name="Oval 491"/>
            <p:cNvSpPr>
              <a:spLocks noChangeArrowheads="1"/>
            </p:cNvSpPr>
            <p:nvPr/>
          </p:nvSpPr>
          <p:spPr bwMode="auto">
            <a:xfrm>
              <a:off x="1776"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7" name="Oval 492"/>
            <p:cNvSpPr>
              <a:spLocks noChangeArrowheads="1"/>
            </p:cNvSpPr>
            <p:nvPr/>
          </p:nvSpPr>
          <p:spPr bwMode="auto">
            <a:xfrm>
              <a:off x="2160"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8" name="Oval 493"/>
            <p:cNvSpPr>
              <a:spLocks noChangeArrowheads="1"/>
            </p:cNvSpPr>
            <p:nvPr/>
          </p:nvSpPr>
          <p:spPr bwMode="auto">
            <a:xfrm>
              <a:off x="2352"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9" name="Oval 494"/>
            <p:cNvSpPr>
              <a:spLocks noChangeArrowheads="1"/>
            </p:cNvSpPr>
            <p:nvPr/>
          </p:nvSpPr>
          <p:spPr bwMode="auto">
            <a:xfrm>
              <a:off x="2544"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71" name="Group 495"/>
          <p:cNvGrpSpPr>
            <a:grpSpLocks/>
          </p:cNvGrpSpPr>
          <p:nvPr/>
        </p:nvGrpSpPr>
        <p:grpSpPr bwMode="auto">
          <a:xfrm>
            <a:off x="1753024" y="5916371"/>
            <a:ext cx="2285777" cy="661922"/>
            <a:chOff x="3887" y="2108"/>
            <a:chExt cx="1440" cy="417"/>
          </a:xfrm>
        </p:grpSpPr>
        <p:sp>
          <p:nvSpPr>
            <p:cNvPr id="18640" name="Oval 496"/>
            <p:cNvSpPr>
              <a:spLocks noChangeArrowheads="1"/>
            </p:cNvSpPr>
            <p:nvPr/>
          </p:nvSpPr>
          <p:spPr bwMode="auto">
            <a:xfrm>
              <a:off x="4560"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1" name="Oval 497"/>
            <p:cNvSpPr>
              <a:spLocks noChangeArrowheads="1"/>
            </p:cNvSpPr>
            <p:nvPr/>
          </p:nvSpPr>
          <p:spPr bwMode="auto">
            <a:xfrm>
              <a:off x="3983"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2" name="Oval 498"/>
            <p:cNvSpPr>
              <a:spLocks noChangeArrowheads="1"/>
            </p:cNvSpPr>
            <p:nvPr/>
          </p:nvSpPr>
          <p:spPr bwMode="auto">
            <a:xfrm>
              <a:off x="4176"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3" name="Oval 499"/>
            <p:cNvSpPr>
              <a:spLocks noChangeArrowheads="1"/>
            </p:cNvSpPr>
            <p:nvPr/>
          </p:nvSpPr>
          <p:spPr bwMode="auto">
            <a:xfrm>
              <a:off x="4368"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4" name="Oval 500"/>
            <p:cNvSpPr>
              <a:spLocks noChangeArrowheads="1"/>
            </p:cNvSpPr>
            <p:nvPr/>
          </p:nvSpPr>
          <p:spPr bwMode="auto">
            <a:xfrm>
              <a:off x="4752"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5" name="Oval 501"/>
            <p:cNvSpPr>
              <a:spLocks noChangeArrowheads="1"/>
            </p:cNvSpPr>
            <p:nvPr/>
          </p:nvSpPr>
          <p:spPr bwMode="auto">
            <a:xfrm>
              <a:off x="4944"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6" name="Oval 502"/>
            <p:cNvSpPr>
              <a:spLocks noChangeArrowheads="1"/>
            </p:cNvSpPr>
            <p:nvPr/>
          </p:nvSpPr>
          <p:spPr bwMode="auto">
            <a:xfrm>
              <a:off x="5136"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7" name="Oval 503"/>
            <p:cNvSpPr>
              <a:spLocks noChangeArrowheads="1"/>
            </p:cNvSpPr>
            <p:nvPr/>
          </p:nvSpPr>
          <p:spPr bwMode="auto">
            <a:xfrm>
              <a:off x="4656"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8" name="Oval 504"/>
            <p:cNvSpPr>
              <a:spLocks noChangeArrowheads="1"/>
            </p:cNvSpPr>
            <p:nvPr/>
          </p:nvSpPr>
          <p:spPr bwMode="auto">
            <a:xfrm>
              <a:off x="3887"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9" name="Oval 505"/>
            <p:cNvSpPr>
              <a:spLocks noChangeArrowheads="1"/>
            </p:cNvSpPr>
            <p:nvPr/>
          </p:nvSpPr>
          <p:spPr bwMode="auto">
            <a:xfrm>
              <a:off x="4079"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0" name="Oval 506"/>
            <p:cNvSpPr>
              <a:spLocks noChangeArrowheads="1"/>
            </p:cNvSpPr>
            <p:nvPr/>
          </p:nvSpPr>
          <p:spPr bwMode="auto">
            <a:xfrm>
              <a:off x="4272"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1" name="Oval 507"/>
            <p:cNvSpPr>
              <a:spLocks noChangeArrowheads="1"/>
            </p:cNvSpPr>
            <p:nvPr/>
          </p:nvSpPr>
          <p:spPr bwMode="auto">
            <a:xfrm>
              <a:off x="4464"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2" name="Oval 508"/>
            <p:cNvSpPr>
              <a:spLocks noChangeArrowheads="1"/>
            </p:cNvSpPr>
            <p:nvPr/>
          </p:nvSpPr>
          <p:spPr bwMode="auto">
            <a:xfrm>
              <a:off x="4848"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3" name="Oval 509"/>
            <p:cNvSpPr>
              <a:spLocks noChangeArrowheads="1"/>
            </p:cNvSpPr>
            <p:nvPr/>
          </p:nvSpPr>
          <p:spPr bwMode="auto">
            <a:xfrm>
              <a:off x="5040"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4" name="Oval 510"/>
            <p:cNvSpPr>
              <a:spLocks noChangeArrowheads="1"/>
            </p:cNvSpPr>
            <p:nvPr/>
          </p:nvSpPr>
          <p:spPr bwMode="auto">
            <a:xfrm>
              <a:off x="5232"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87" name="Group 511"/>
          <p:cNvGrpSpPr>
            <a:grpSpLocks/>
          </p:cNvGrpSpPr>
          <p:nvPr/>
        </p:nvGrpSpPr>
        <p:grpSpPr bwMode="auto">
          <a:xfrm>
            <a:off x="1753025" y="5740174"/>
            <a:ext cx="2273078" cy="331756"/>
            <a:chOff x="1199" y="1488"/>
            <a:chExt cx="1432" cy="209"/>
          </a:xfrm>
        </p:grpSpPr>
        <p:sp>
          <p:nvSpPr>
            <p:cNvPr id="18625" name="Oval 512"/>
            <p:cNvSpPr>
              <a:spLocks noChangeArrowheads="1"/>
            </p:cNvSpPr>
            <p:nvPr/>
          </p:nvSpPr>
          <p:spPr bwMode="auto">
            <a:xfrm>
              <a:off x="1872"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26" name="Oval 513"/>
            <p:cNvSpPr>
              <a:spLocks noChangeArrowheads="1"/>
            </p:cNvSpPr>
            <p:nvPr/>
          </p:nvSpPr>
          <p:spPr bwMode="auto">
            <a:xfrm>
              <a:off x="1295"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27" name="Oval 514"/>
            <p:cNvSpPr>
              <a:spLocks noChangeArrowheads="1"/>
            </p:cNvSpPr>
            <p:nvPr/>
          </p:nvSpPr>
          <p:spPr bwMode="auto">
            <a:xfrm>
              <a:off x="1488"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28" name="Oval 515"/>
            <p:cNvSpPr>
              <a:spLocks noChangeArrowheads="1"/>
            </p:cNvSpPr>
            <p:nvPr/>
          </p:nvSpPr>
          <p:spPr bwMode="auto">
            <a:xfrm>
              <a:off x="1680"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29" name="Oval 516"/>
            <p:cNvSpPr>
              <a:spLocks noChangeArrowheads="1"/>
            </p:cNvSpPr>
            <p:nvPr/>
          </p:nvSpPr>
          <p:spPr bwMode="auto">
            <a:xfrm>
              <a:off x="2064"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0" name="Oval 517"/>
            <p:cNvSpPr>
              <a:spLocks noChangeArrowheads="1"/>
            </p:cNvSpPr>
            <p:nvPr/>
          </p:nvSpPr>
          <p:spPr bwMode="auto">
            <a:xfrm>
              <a:off x="2256"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1" name="Oval 518"/>
            <p:cNvSpPr>
              <a:spLocks noChangeArrowheads="1"/>
            </p:cNvSpPr>
            <p:nvPr/>
          </p:nvSpPr>
          <p:spPr bwMode="auto">
            <a:xfrm>
              <a:off x="2448"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2" name="Oval 519"/>
            <p:cNvSpPr>
              <a:spLocks noChangeArrowheads="1"/>
            </p:cNvSpPr>
            <p:nvPr/>
          </p:nvSpPr>
          <p:spPr bwMode="auto">
            <a:xfrm>
              <a:off x="1968"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3" name="Oval 520"/>
            <p:cNvSpPr>
              <a:spLocks noChangeArrowheads="1"/>
            </p:cNvSpPr>
            <p:nvPr/>
          </p:nvSpPr>
          <p:spPr bwMode="auto">
            <a:xfrm>
              <a:off x="1199"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4" name="Oval 521"/>
            <p:cNvSpPr>
              <a:spLocks noChangeArrowheads="1"/>
            </p:cNvSpPr>
            <p:nvPr/>
          </p:nvSpPr>
          <p:spPr bwMode="auto">
            <a:xfrm>
              <a:off x="1391"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5" name="Oval 522"/>
            <p:cNvSpPr>
              <a:spLocks noChangeArrowheads="1"/>
            </p:cNvSpPr>
            <p:nvPr/>
          </p:nvSpPr>
          <p:spPr bwMode="auto">
            <a:xfrm>
              <a:off x="1584"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6" name="Oval 523"/>
            <p:cNvSpPr>
              <a:spLocks noChangeArrowheads="1"/>
            </p:cNvSpPr>
            <p:nvPr/>
          </p:nvSpPr>
          <p:spPr bwMode="auto">
            <a:xfrm>
              <a:off x="1776"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7" name="Oval 524"/>
            <p:cNvSpPr>
              <a:spLocks noChangeArrowheads="1"/>
            </p:cNvSpPr>
            <p:nvPr/>
          </p:nvSpPr>
          <p:spPr bwMode="auto">
            <a:xfrm>
              <a:off x="2160"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8" name="Oval 525"/>
            <p:cNvSpPr>
              <a:spLocks noChangeArrowheads="1"/>
            </p:cNvSpPr>
            <p:nvPr/>
          </p:nvSpPr>
          <p:spPr bwMode="auto">
            <a:xfrm>
              <a:off x="2352"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9" name="Oval 526"/>
            <p:cNvSpPr>
              <a:spLocks noChangeArrowheads="1"/>
            </p:cNvSpPr>
            <p:nvPr/>
          </p:nvSpPr>
          <p:spPr bwMode="auto">
            <a:xfrm>
              <a:off x="2544"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103" name="Group 527"/>
          <p:cNvGrpSpPr>
            <a:grpSpLocks/>
          </p:cNvGrpSpPr>
          <p:nvPr/>
        </p:nvGrpSpPr>
        <p:grpSpPr bwMode="auto">
          <a:xfrm>
            <a:off x="1765723" y="5663982"/>
            <a:ext cx="8579600" cy="292072"/>
            <a:chOff x="152" y="3568"/>
            <a:chExt cx="5405" cy="184"/>
          </a:xfrm>
        </p:grpSpPr>
        <p:grpSp>
          <p:nvGrpSpPr>
            <p:cNvPr id="18593" name="Group 528"/>
            <p:cNvGrpSpPr>
              <a:grpSpLocks/>
            </p:cNvGrpSpPr>
            <p:nvPr/>
          </p:nvGrpSpPr>
          <p:grpSpPr bwMode="auto">
            <a:xfrm>
              <a:off x="152" y="3568"/>
              <a:ext cx="1422" cy="166"/>
              <a:chOff x="152" y="3568"/>
              <a:chExt cx="1422" cy="166"/>
            </a:xfrm>
          </p:grpSpPr>
          <p:pic>
            <p:nvPicPr>
              <p:cNvPr id="18610" name="Picture 52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52" y="366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1" name="Picture 53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42" y="366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2" name="Picture 53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36" y="366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3" name="Picture 53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28" y="366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4" name="Picture 53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918" y="366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5" name="Picture 53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110" y="366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6" name="Picture 53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302" y="366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7" name="Picture 53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494" y="366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8" name="Picture 53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48" y="356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9" name="Picture 53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38" y="356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0" name="Picture 53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32" y="357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1" name="Picture 54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824" y="357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2" name="Picture 54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014" y="357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3" name="Picture 54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206" y="357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4" name="Picture 54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396" y="357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94" name="Group 544"/>
            <p:cNvGrpSpPr>
              <a:grpSpLocks/>
            </p:cNvGrpSpPr>
            <p:nvPr/>
          </p:nvGrpSpPr>
          <p:grpSpPr bwMode="auto">
            <a:xfrm>
              <a:off x="4135" y="3586"/>
              <a:ext cx="1422" cy="166"/>
              <a:chOff x="152" y="3568"/>
              <a:chExt cx="1422" cy="166"/>
            </a:xfrm>
          </p:grpSpPr>
          <p:pic>
            <p:nvPicPr>
              <p:cNvPr id="18595" name="Picture 54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52" y="366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96" name="Picture 54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42" y="366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97" name="Picture 54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36" y="366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98" name="Picture 54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28" y="366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99" name="Picture 54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918" y="366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0" name="Picture 55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110" y="366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1" name="Picture 55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302" y="366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2" name="Picture 55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494" y="366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3" name="Picture 55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48" y="356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4" name="Picture 55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38" y="356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5" name="Picture 55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32" y="357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6" name="Picture 55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824" y="357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7" name="Picture 55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014" y="357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8" name="Picture 55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206" y="357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9" name="Picture 55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396" y="357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60" name="Title 1">
            <a:extLst>
              <a:ext uri="{FF2B5EF4-FFF2-40B4-BE49-F238E27FC236}">
                <a16:creationId xmlns:a16="http://schemas.microsoft.com/office/drawing/2014/main" id="{105E1063-1631-C54D-A98C-72771C44553D}"/>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spTree>
    <p:extLst>
      <p:ext uri="{BB962C8B-B14F-4D97-AF65-F5344CB8AC3E}">
        <p14:creationId xmlns:p14="http://schemas.microsoft.com/office/powerpoint/2010/main" val="2590434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76580"/>
                                        </p:tgtEl>
                                        <p:attrNameLst>
                                          <p:attrName>style.visibility</p:attrName>
                                        </p:attrNameLst>
                                      </p:cBhvr>
                                      <p:to>
                                        <p:strVal val="visible"/>
                                      </p:to>
                                    </p:set>
                                    <p:animEffect transition="in" filter="fade">
                                      <p:cBhvr>
                                        <p:cTn id="7" dur="1000"/>
                                        <p:tgtEl>
                                          <p:spTgt spid="1176580"/>
                                        </p:tgtEl>
                                      </p:cBhvr>
                                    </p:animEffect>
                                  </p:childTnLst>
                                </p:cTn>
                              </p:par>
                              <p:par>
                                <p:cTn id="8" presetID="10" presetClass="entr" presetSubtype="0" fill="hold" nodeType="withEffect">
                                  <p:stCondLst>
                                    <p:cond delay="0"/>
                                  </p:stCondLst>
                                  <p:childTnLst>
                                    <p:set>
                                      <p:cBhvr>
                                        <p:cTn id="9" dur="1" fill="hold">
                                          <p:stCondLst>
                                            <p:cond delay="0"/>
                                          </p:stCondLst>
                                        </p:cTn>
                                        <p:tgtEl>
                                          <p:spTgt spid="1177071"/>
                                        </p:tgtEl>
                                        <p:attrNameLst>
                                          <p:attrName>style.visibility</p:attrName>
                                        </p:attrNameLst>
                                      </p:cBhvr>
                                      <p:to>
                                        <p:strVal val="visible"/>
                                      </p:to>
                                    </p:set>
                                    <p:animEffect transition="in" filter="fade">
                                      <p:cBhvr>
                                        <p:cTn id="10" dur="1000"/>
                                        <p:tgtEl>
                                          <p:spTgt spid="11770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770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705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177103"/>
                                        </p:tgtEl>
                                        <p:attrNameLst>
                                          <p:attrName>style.visibility</p:attrName>
                                        </p:attrNameLst>
                                      </p:cBhvr>
                                      <p:to>
                                        <p:strVal val="visible"/>
                                      </p:to>
                                    </p:set>
                                    <p:anim calcmode="lin" valueType="num">
                                      <p:cBhvr>
                                        <p:cTn id="21" dur="2000" fill="hold"/>
                                        <p:tgtEl>
                                          <p:spTgt spid="1177103"/>
                                        </p:tgtEl>
                                        <p:attrNameLst>
                                          <p:attrName>ppt_w</p:attrName>
                                        </p:attrNameLst>
                                      </p:cBhvr>
                                      <p:tavLst>
                                        <p:tav tm="0">
                                          <p:val>
                                            <p:fltVal val="0"/>
                                          </p:val>
                                        </p:tav>
                                        <p:tav tm="100000">
                                          <p:val>
                                            <p:strVal val="#ppt_w"/>
                                          </p:val>
                                        </p:tav>
                                      </p:tavLst>
                                    </p:anim>
                                    <p:anim calcmode="lin" valueType="num">
                                      <p:cBhvr>
                                        <p:cTn id="22" dur="2000" fill="hold"/>
                                        <p:tgtEl>
                                          <p:spTgt spid="1177103"/>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64" presetClass="path" presetSubtype="0" accel="50000" decel="50000" fill="hold" nodeType="clickEffect">
                                  <p:stCondLst>
                                    <p:cond delay="0"/>
                                  </p:stCondLst>
                                  <p:childTnLst>
                                    <p:animMotion origin="layout" path="M 0.0 0.0  L 0.0 -0.33333  E" pathEditMode="relative" ptsTypes="">
                                      <p:cBhvr>
                                        <p:cTn id="26" dur="2000" fill="hold"/>
                                        <p:tgtEl>
                                          <p:spTgt spid="1176580"/>
                                        </p:tgtEl>
                                        <p:attrNameLst>
                                          <p:attrName>ppt_x</p:attrName>
                                          <p:attrName>ppt_y</p:attrName>
                                        </p:attrNameLst>
                                      </p:cBhvr>
                                    </p:animMotion>
                                  </p:childTnLst>
                                </p:cTn>
                              </p:par>
                              <p:par>
                                <p:cTn id="27" presetID="64" presetClass="path" presetSubtype="0" accel="50000" decel="50000" fill="hold" nodeType="withEffect">
                                  <p:stCondLst>
                                    <p:cond delay="0"/>
                                  </p:stCondLst>
                                  <p:childTnLst>
                                    <p:animMotion origin="layout" path="M 0.0 0.0  L 0.0 -0.33333  E" pathEditMode="relative" ptsTypes="">
                                      <p:cBhvr>
                                        <p:cTn id="28" dur="2000" fill="hold"/>
                                        <p:tgtEl>
                                          <p:spTgt spid="1176596"/>
                                        </p:tgtEl>
                                        <p:attrNameLst>
                                          <p:attrName>ppt_x</p:attrName>
                                          <p:attrName>ppt_y</p:attrName>
                                        </p:attrNameLst>
                                      </p:cBhvr>
                                    </p:animMotion>
                                  </p:childTnLst>
                                </p:cTn>
                              </p:par>
                              <p:par>
                                <p:cTn id="29" presetID="64" presetClass="path" presetSubtype="0" accel="50000" decel="50000" fill="hold" nodeType="withEffect">
                                  <p:stCondLst>
                                    <p:cond delay="0"/>
                                  </p:stCondLst>
                                  <p:childTnLst>
                                    <p:animMotion origin="layout" path="M 0.0 0.0  L 0.0 -0.33333  E" pathEditMode="relative" ptsTypes="">
                                      <p:cBhvr>
                                        <p:cTn id="30" dur="2000" fill="hold"/>
                                        <p:tgtEl>
                                          <p:spTgt spid="1176601"/>
                                        </p:tgtEl>
                                        <p:attrNameLst>
                                          <p:attrName>ppt_x</p:attrName>
                                          <p:attrName>ppt_y</p:attrName>
                                        </p:attrNameLst>
                                      </p:cBhvr>
                                    </p:animMotion>
                                  </p:childTnLst>
                                </p:cTn>
                              </p:par>
                              <p:par>
                                <p:cTn id="31" presetID="64" presetClass="path" presetSubtype="0" accel="50000" decel="50000" fill="hold" nodeType="withEffect">
                                  <p:stCondLst>
                                    <p:cond delay="0"/>
                                  </p:stCondLst>
                                  <p:childTnLst>
                                    <p:animMotion origin="layout" path="M 0.0 0.0  L 0.0 -0.33333  E" pathEditMode="relative" ptsTypes="">
                                      <p:cBhvr>
                                        <p:cTn id="32" dur="2000" fill="hold"/>
                                        <p:tgtEl>
                                          <p:spTgt spid="1176606"/>
                                        </p:tgtEl>
                                        <p:attrNameLst>
                                          <p:attrName>ppt_x</p:attrName>
                                          <p:attrName>ppt_y</p:attrName>
                                        </p:attrNameLst>
                                      </p:cBhvr>
                                    </p:animMotion>
                                  </p:childTnLst>
                                </p:cTn>
                              </p:par>
                              <p:par>
                                <p:cTn id="33" presetID="64" presetClass="path" presetSubtype="0" accel="50000" decel="50000" fill="hold" nodeType="withEffect">
                                  <p:stCondLst>
                                    <p:cond delay="0"/>
                                  </p:stCondLst>
                                  <p:childTnLst>
                                    <p:animMotion origin="layout" path="M 0.0 0.0  L 0.0 -0.33333  E" pathEditMode="relative" ptsTypes="">
                                      <p:cBhvr>
                                        <p:cTn id="34" dur="2000" fill="hold"/>
                                        <p:tgtEl>
                                          <p:spTgt spid="1176611"/>
                                        </p:tgtEl>
                                        <p:attrNameLst>
                                          <p:attrName>ppt_x</p:attrName>
                                          <p:attrName>ppt_y</p:attrName>
                                        </p:attrNameLst>
                                      </p:cBhvr>
                                    </p:animMotion>
                                  </p:childTnLst>
                                </p:cTn>
                              </p:par>
                              <p:par>
                                <p:cTn id="35" presetID="64" presetClass="path" presetSubtype="0" accel="50000" decel="50000" fill="hold" nodeType="withEffect">
                                  <p:stCondLst>
                                    <p:cond delay="0"/>
                                  </p:stCondLst>
                                  <p:childTnLst>
                                    <p:animMotion origin="layout" path="M 0.0 0.0  L 0.0 -0.33333  E" pathEditMode="relative" ptsTypes="">
                                      <p:cBhvr>
                                        <p:cTn id="36" dur="2000" fill="hold"/>
                                        <p:tgtEl>
                                          <p:spTgt spid="1176616"/>
                                        </p:tgtEl>
                                        <p:attrNameLst>
                                          <p:attrName>ppt_x</p:attrName>
                                          <p:attrName>ppt_y</p:attrName>
                                        </p:attrNameLst>
                                      </p:cBhvr>
                                    </p:animMotion>
                                  </p:childTnLst>
                                </p:cTn>
                              </p:par>
                              <p:par>
                                <p:cTn id="37" presetID="64" presetClass="path" presetSubtype="0" accel="50000" decel="50000" fill="hold" nodeType="withEffect">
                                  <p:stCondLst>
                                    <p:cond delay="0"/>
                                  </p:stCondLst>
                                  <p:childTnLst>
                                    <p:animMotion origin="layout" path="M 0.0 0.0  L 0.0 -0.33333  E" pathEditMode="relative" ptsTypes="">
                                      <p:cBhvr>
                                        <p:cTn id="38" dur="2000" fill="hold"/>
                                        <p:tgtEl>
                                          <p:spTgt spid="1176621"/>
                                        </p:tgtEl>
                                        <p:attrNameLst>
                                          <p:attrName>ppt_x</p:attrName>
                                          <p:attrName>ppt_y</p:attrName>
                                        </p:attrNameLst>
                                      </p:cBhvr>
                                    </p:animMotion>
                                  </p:childTnLst>
                                </p:cTn>
                              </p:par>
                              <p:par>
                                <p:cTn id="39" presetID="64" presetClass="path" presetSubtype="0" accel="50000" decel="50000" fill="hold" nodeType="withEffect">
                                  <p:stCondLst>
                                    <p:cond delay="0"/>
                                  </p:stCondLst>
                                  <p:childTnLst>
                                    <p:animMotion origin="layout" path="M 0.0 0.0  L 0.0 -0.33333  E" pathEditMode="relative" ptsTypes="">
                                      <p:cBhvr>
                                        <p:cTn id="40" dur="2000" fill="hold"/>
                                        <p:tgtEl>
                                          <p:spTgt spid="1176626"/>
                                        </p:tgtEl>
                                        <p:attrNameLst>
                                          <p:attrName>ppt_x</p:attrName>
                                          <p:attrName>ppt_y</p:attrName>
                                        </p:attrNameLst>
                                      </p:cBhvr>
                                    </p:animMotion>
                                  </p:childTnLst>
                                </p:cTn>
                              </p:par>
                              <p:par>
                                <p:cTn id="41" presetID="64" presetClass="path" presetSubtype="0" accel="50000" decel="50000" fill="hold" nodeType="withEffect">
                                  <p:stCondLst>
                                    <p:cond delay="0"/>
                                  </p:stCondLst>
                                  <p:childTnLst>
                                    <p:animMotion origin="layout" path="M 0.0 0.0  L 0.0 -0.33333  E" pathEditMode="relative" ptsTypes="">
                                      <p:cBhvr>
                                        <p:cTn id="42" dur="2000" fill="hold"/>
                                        <p:tgtEl>
                                          <p:spTgt spid="1176631"/>
                                        </p:tgtEl>
                                        <p:attrNameLst>
                                          <p:attrName>ppt_x</p:attrName>
                                          <p:attrName>ppt_y</p:attrName>
                                        </p:attrNameLst>
                                      </p:cBhvr>
                                    </p:animMotion>
                                  </p:childTnLst>
                                </p:cTn>
                              </p:par>
                              <p:par>
                                <p:cTn id="43" presetID="64" presetClass="path" presetSubtype="0" accel="50000" decel="50000" fill="hold" nodeType="withEffect">
                                  <p:stCondLst>
                                    <p:cond delay="0"/>
                                  </p:stCondLst>
                                  <p:childTnLst>
                                    <p:animMotion origin="layout" path="M 0.0 0.0  L 0.0 -0.33333  E" pathEditMode="relative" ptsTypes="">
                                      <p:cBhvr>
                                        <p:cTn id="44" dur="2000" fill="hold"/>
                                        <p:tgtEl>
                                          <p:spTgt spid="1176636"/>
                                        </p:tgtEl>
                                        <p:attrNameLst>
                                          <p:attrName>ppt_x</p:attrName>
                                          <p:attrName>ppt_y</p:attrName>
                                        </p:attrNameLst>
                                      </p:cBhvr>
                                    </p:animMotion>
                                  </p:childTnLst>
                                </p:cTn>
                              </p:par>
                              <p:par>
                                <p:cTn id="45" presetID="64" presetClass="path" presetSubtype="0" accel="50000" decel="50000" fill="hold" nodeType="withEffect">
                                  <p:stCondLst>
                                    <p:cond delay="0"/>
                                  </p:stCondLst>
                                  <p:childTnLst>
                                    <p:animMotion origin="layout" path="M 0.0 0.0  L 0.0 -0.33333  E" pathEditMode="relative" ptsTypes="">
                                      <p:cBhvr>
                                        <p:cTn id="46" dur="2000" fill="hold"/>
                                        <p:tgtEl>
                                          <p:spTgt spid="1176641"/>
                                        </p:tgtEl>
                                        <p:attrNameLst>
                                          <p:attrName>ppt_x</p:attrName>
                                          <p:attrName>ppt_y</p:attrName>
                                        </p:attrNameLst>
                                      </p:cBhvr>
                                    </p:animMotion>
                                  </p:childTnLst>
                                </p:cTn>
                              </p:par>
                              <p:par>
                                <p:cTn id="47" presetID="64" presetClass="path" presetSubtype="0" accel="50000" decel="50000" fill="hold" nodeType="withEffect">
                                  <p:stCondLst>
                                    <p:cond delay="0"/>
                                  </p:stCondLst>
                                  <p:childTnLst>
                                    <p:animMotion origin="layout" path="M 0.0 0.0  L 0.0 -0.33333  E" pathEditMode="relative" ptsTypes="">
                                      <p:cBhvr>
                                        <p:cTn id="48" dur="2000" fill="hold"/>
                                        <p:tgtEl>
                                          <p:spTgt spid="1176646"/>
                                        </p:tgtEl>
                                        <p:attrNameLst>
                                          <p:attrName>ppt_x</p:attrName>
                                          <p:attrName>ppt_y</p:attrName>
                                        </p:attrNameLst>
                                      </p:cBhvr>
                                    </p:animMotion>
                                  </p:childTnLst>
                                </p:cTn>
                              </p:par>
                              <p:par>
                                <p:cTn id="49" presetID="64" presetClass="path" presetSubtype="0" accel="50000" decel="50000" fill="hold" nodeType="withEffect">
                                  <p:stCondLst>
                                    <p:cond delay="0"/>
                                  </p:stCondLst>
                                  <p:childTnLst>
                                    <p:animMotion origin="layout" path="M 0.0 0.0  L 0.0 -0.33333  E" pathEditMode="relative" ptsTypes="">
                                      <p:cBhvr>
                                        <p:cTn id="50" dur="2000" fill="hold"/>
                                        <p:tgtEl>
                                          <p:spTgt spid="1176651"/>
                                        </p:tgtEl>
                                        <p:attrNameLst>
                                          <p:attrName>ppt_x</p:attrName>
                                          <p:attrName>ppt_y</p:attrName>
                                        </p:attrNameLst>
                                      </p:cBhvr>
                                    </p:animMotion>
                                  </p:childTnLst>
                                </p:cTn>
                              </p:par>
                              <p:par>
                                <p:cTn id="51" presetID="64" presetClass="path" presetSubtype="0" accel="50000" decel="50000" fill="hold" nodeType="withEffect">
                                  <p:stCondLst>
                                    <p:cond delay="0"/>
                                  </p:stCondLst>
                                  <p:childTnLst>
                                    <p:animMotion origin="layout" path="M 0.0 0.0  L 0.0 -0.33333  E" pathEditMode="relative" ptsTypes="">
                                      <p:cBhvr>
                                        <p:cTn id="52" dur="2000" fill="hold"/>
                                        <p:tgtEl>
                                          <p:spTgt spid="1176656"/>
                                        </p:tgtEl>
                                        <p:attrNameLst>
                                          <p:attrName>ppt_x</p:attrName>
                                          <p:attrName>ppt_y</p:attrName>
                                        </p:attrNameLst>
                                      </p:cBhvr>
                                    </p:animMotion>
                                  </p:childTnLst>
                                </p:cTn>
                              </p:par>
                              <p:par>
                                <p:cTn id="53" presetID="64" presetClass="path" presetSubtype="0" accel="50000" decel="50000" fill="hold" nodeType="withEffect">
                                  <p:stCondLst>
                                    <p:cond delay="0"/>
                                  </p:stCondLst>
                                  <p:childTnLst>
                                    <p:animMotion origin="layout" path="M 0.0 0.0  L 0.0 -0.33333  E" pathEditMode="relative" ptsTypes="">
                                      <p:cBhvr>
                                        <p:cTn id="54" dur="2000" fill="hold"/>
                                        <p:tgtEl>
                                          <p:spTgt spid="1176659"/>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0 0.0  L 0.0 -0.33333  E" pathEditMode="relative" ptsTypes="">
                                      <p:cBhvr>
                                        <p:cTn id="56" dur="2000" fill="hold"/>
                                        <p:tgtEl>
                                          <p:spTgt spid="1176662"/>
                                        </p:tgtEl>
                                        <p:attrNameLst>
                                          <p:attrName>ppt_x</p:attrName>
                                          <p:attrName>ppt_y</p:attrName>
                                        </p:attrNameLst>
                                      </p:cBhvr>
                                    </p:animMotion>
                                  </p:childTnLst>
                                </p:cTn>
                              </p:par>
                              <p:par>
                                <p:cTn id="57" presetID="64" presetClass="path" presetSubtype="0" accel="50000" decel="50000" fill="hold" nodeType="withEffect">
                                  <p:stCondLst>
                                    <p:cond delay="0"/>
                                  </p:stCondLst>
                                  <p:childTnLst>
                                    <p:animMotion origin="layout" path="M 0.0 0.0  L 0.0 -0.33333  E" pathEditMode="relative" ptsTypes="">
                                      <p:cBhvr>
                                        <p:cTn id="58" dur="2000" fill="hold"/>
                                        <p:tgtEl>
                                          <p:spTgt spid="1176665"/>
                                        </p:tgtEl>
                                        <p:attrNameLst>
                                          <p:attrName>ppt_x</p:attrName>
                                          <p:attrName>ppt_y</p:attrName>
                                        </p:attrNameLst>
                                      </p:cBhvr>
                                    </p:animMotion>
                                  </p:childTnLst>
                                </p:cTn>
                              </p:par>
                              <p:par>
                                <p:cTn id="59" presetID="64" presetClass="path" presetSubtype="0" accel="50000" decel="50000" fill="hold" nodeType="withEffect">
                                  <p:stCondLst>
                                    <p:cond delay="0"/>
                                  </p:stCondLst>
                                  <p:childTnLst>
                                    <p:animMotion origin="layout" path="M 0.0 0.0  L 0.0 -0.33333  E" pathEditMode="relative" ptsTypes="">
                                      <p:cBhvr>
                                        <p:cTn id="60" dur="2000" fill="hold"/>
                                        <p:tgtEl>
                                          <p:spTgt spid="1176668"/>
                                        </p:tgtEl>
                                        <p:attrNameLst>
                                          <p:attrName>ppt_x</p:attrName>
                                          <p:attrName>ppt_y</p:attrName>
                                        </p:attrNameLst>
                                      </p:cBhvr>
                                    </p:animMotion>
                                  </p:childTnLst>
                                </p:cTn>
                              </p:par>
                              <p:par>
                                <p:cTn id="61" presetID="64" presetClass="path" presetSubtype="0" accel="50000" decel="50000" fill="hold" nodeType="withEffect">
                                  <p:stCondLst>
                                    <p:cond delay="0"/>
                                  </p:stCondLst>
                                  <p:childTnLst>
                                    <p:animMotion origin="layout" path="M 0.0 0.0  L 0.0 -0.33333  E" pathEditMode="relative" ptsTypes="">
                                      <p:cBhvr>
                                        <p:cTn id="62" dur="2000" fill="hold"/>
                                        <p:tgtEl>
                                          <p:spTgt spid="1176671"/>
                                        </p:tgtEl>
                                        <p:attrNameLst>
                                          <p:attrName>ppt_x</p:attrName>
                                          <p:attrName>ppt_y</p:attrName>
                                        </p:attrNameLst>
                                      </p:cBhvr>
                                    </p:animMotion>
                                  </p:childTnLst>
                                </p:cTn>
                              </p:par>
                              <p:par>
                                <p:cTn id="63" presetID="64" presetClass="path" presetSubtype="0" accel="50000" decel="50000" fill="hold" nodeType="withEffect">
                                  <p:stCondLst>
                                    <p:cond delay="0"/>
                                  </p:stCondLst>
                                  <p:childTnLst>
                                    <p:animMotion origin="layout" path="M 0.0 0.0  L 0.0 -0.33333  E" pathEditMode="relative" ptsTypes="">
                                      <p:cBhvr>
                                        <p:cTn id="64" dur="2000" fill="hold"/>
                                        <p:tgtEl>
                                          <p:spTgt spid="1176674"/>
                                        </p:tgtEl>
                                        <p:attrNameLst>
                                          <p:attrName>ppt_x</p:attrName>
                                          <p:attrName>ppt_y</p:attrName>
                                        </p:attrNameLst>
                                      </p:cBhvr>
                                    </p:animMotion>
                                  </p:childTnLst>
                                </p:cTn>
                              </p:par>
                              <p:par>
                                <p:cTn id="65" presetID="64" presetClass="path" presetSubtype="0" accel="50000" decel="50000" fill="hold" nodeType="withEffect">
                                  <p:stCondLst>
                                    <p:cond delay="0"/>
                                  </p:stCondLst>
                                  <p:childTnLst>
                                    <p:animMotion origin="layout" path="M 0.0 0.0  L 0.0 -0.33333  E" pathEditMode="relative" ptsTypes="">
                                      <p:cBhvr>
                                        <p:cTn id="66" dur="2000" fill="hold"/>
                                        <p:tgtEl>
                                          <p:spTgt spid="1176677"/>
                                        </p:tgtEl>
                                        <p:attrNameLst>
                                          <p:attrName>ppt_x</p:attrName>
                                          <p:attrName>ppt_y</p:attrName>
                                        </p:attrNameLst>
                                      </p:cBhvr>
                                    </p:animMotion>
                                  </p:childTnLst>
                                </p:cTn>
                              </p:par>
                              <p:par>
                                <p:cTn id="67" presetID="64" presetClass="path" presetSubtype="0" accel="50000" decel="50000" fill="hold" nodeType="withEffect">
                                  <p:stCondLst>
                                    <p:cond delay="0"/>
                                  </p:stCondLst>
                                  <p:childTnLst>
                                    <p:animMotion origin="layout" path="M 0.0 0.0  L 0.0 -0.33333  E" pathEditMode="relative" ptsTypes="">
                                      <p:cBhvr>
                                        <p:cTn id="68" dur="2000" fill="hold"/>
                                        <p:tgtEl>
                                          <p:spTgt spid="1176680"/>
                                        </p:tgtEl>
                                        <p:attrNameLst>
                                          <p:attrName>ppt_x</p:attrName>
                                          <p:attrName>ppt_y</p:attrName>
                                        </p:attrNameLst>
                                      </p:cBhvr>
                                    </p:animMotion>
                                  </p:childTnLst>
                                </p:cTn>
                              </p:par>
                              <p:par>
                                <p:cTn id="69" presetID="64" presetClass="path" presetSubtype="0" accel="50000" decel="50000" fill="hold" nodeType="withEffect">
                                  <p:stCondLst>
                                    <p:cond delay="0"/>
                                  </p:stCondLst>
                                  <p:childTnLst>
                                    <p:animMotion origin="layout" path="M 0.0 0.0  L 0.0 -0.33333  E" pathEditMode="relative" ptsTypes="">
                                      <p:cBhvr>
                                        <p:cTn id="70" dur="2000" fill="hold"/>
                                        <p:tgtEl>
                                          <p:spTgt spid="1176683"/>
                                        </p:tgtEl>
                                        <p:attrNameLst>
                                          <p:attrName>ppt_x</p:attrName>
                                          <p:attrName>ppt_y</p:attrName>
                                        </p:attrNameLst>
                                      </p:cBhvr>
                                    </p:animMotion>
                                  </p:childTnLst>
                                </p:cTn>
                              </p:par>
                              <p:par>
                                <p:cTn id="71" presetID="64" presetClass="path" presetSubtype="0" accel="50000" decel="50000" fill="hold" nodeType="withEffect">
                                  <p:stCondLst>
                                    <p:cond delay="0"/>
                                  </p:stCondLst>
                                  <p:childTnLst>
                                    <p:animMotion origin="layout" path="M 0.0 0.0  L 0.0 -0.33333  E" pathEditMode="relative" ptsTypes="">
                                      <p:cBhvr>
                                        <p:cTn id="72" dur="2000" fill="hold"/>
                                        <p:tgtEl>
                                          <p:spTgt spid="1176686"/>
                                        </p:tgtEl>
                                        <p:attrNameLst>
                                          <p:attrName>ppt_x</p:attrName>
                                          <p:attrName>ppt_y</p:attrName>
                                        </p:attrNameLst>
                                      </p:cBhvr>
                                    </p:animMotion>
                                  </p:childTnLst>
                                </p:cTn>
                              </p:par>
                              <p:par>
                                <p:cTn id="73" presetID="64" presetClass="path" presetSubtype="0" accel="50000" decel="50000" fill="hold" nodeType="withEffect">
                                  <p:stCondLst>
                                    <p:cond delay="0"/>
                                  </p:stCondLst>
                                  <p:childTnLst>
                                    <p:animMotion origin="layout" path="M 0.0 0.0  L 0.0 -0.33333  E" pathEditMode="relative" ptsTypes="">
                                      <p:cBhvr>
                                        <p:cTn id="74" dur="2000" fill="hold"/>
                                        <p:tgtEl>
                                          <p:spTgt spid="1176689"/>
                                        </p:tgtEl>
                                        <p:attrNameLst>
                                          <p:attrName>ppt_x</p:attrName>
                                          <p:attrName>ppt_y</p:attrName>
                                        </p:attrNameLst>
                                      </p:cBhvr>
                                    </p:animMotion>
                                  </p:childTnLst>
                                </p:cTn>
                              </p:par>
                              <p:par>
                                <p:cTn id="75" presetID="64" presetClass="path" presetSubtype="0" accel="50000" decel="50000" fill="hold" nodeType="withEffect">
                                  <p:stCondLst>
                                    <p:cond delay="0"/>
                                  </p:stCondLst>
                                  <p:childTnLst>
                                    <p:animMotion origin="layout" path="M 0.0 0.0  L 0.0 -0.33333  E" pathEditMode="relative" ptsTypes="">
                                      <p:cBhvr>
                                        <p:cTn id="76" dur="2000" fill="hold"/>
                                        <p:tgtEl>
                                          <p:spTgt spid="1176692"/>
                                        </p:tgtEl>
                                        <p:attrNameLst>
                                          <p:attrName>ppt_x</p:attrName>
                                          <p:attrName>ppt_y</p:attrName>
                                        </p:attrNameLst>
                                      </p:cBhvr>
                                    </p:animMotion>
                                  </p:childTnLst>
                                </p:cTn>
                              </p:par>
                              <p:par>
                                <p:cTn id="77" presetID="64" presetClass="path" presetSubtype="0" accel="50000" decel="50000" fill="hold" nodeType="withEffect">
                                  <p:stCondLst>
                                    <p:cond delay="0"/>
                                  </p:stCondLst>
                                  <p:childTnLst>
                                    <p:animMotion origin="layout" path="M 0.0 0.0  L 0.0 -0.33333  E" pathEditMode="relative" ptsTypes="">
                                      <p:cBhvr>
                                        <p:cTn id="78" dur="2000" fill="hold"/>
                                        <p:tgtEl>
                                          <p:spTgt spid="1176693"/>
                                        </p:tgtEl>
                                        <p:attrNameLst>
                                          <p:attrName>ppt_x</p:attrName>
                                          <p:attrName>ppt_y</p:attrName>
                                        </p:attrNameLst>
                                      </p:cBhvr>
                                    </p:animMotion>
                                  </p:childTnLst>
                                </p:cTn>
                              </p:par>
                              <p:par>
                                <p:cTn id="79" presetID="64" presetClass="path" presetSubtype="0" accel="50000" decel="50000" fill="hold" nodeType="withEffect">
                                  <p:stCondLst>
                                    <p:cond delay="0"/>
                                  </p:stCondLst>
                                  <p:childTnLst>
                                    <p:animMotion origin="layout" path="M 0.0 0.0  L 0.0 -0.33333  E" pathEditMode="relative" ptsTypes="">
                                      <p:cBhvr>
                                        <p:cTn id="80" dur="2000" fill="hold"/>
                                        <p:tgtEl>
                                          <p:spTgt spid="1176694"/>
                                        </p:tgtEl>
                                        <p:attrNameLst>
                                          <p:attrName>ppt_x</p:attrName>
                                          <p:attrName>ppt_y</p:attrName>
                                        </p:attrNameLst>
                                      </p:cBhvr>
                                    </p:animMotion>
                                  </p:childTnLst>
                                </p:cTn>
                              </p:par>
                              <p:par>
                                <p:cTn id="81" presetID="64" presetClass="path" presetSubtype="0" accel="50000" decel="50000" fill="hold" nodeType="withEffect">
                                  <p:stCondLst>
                                    <p:cond delay="0"/>
                                  </p:stCondLst>
                                  <p:childTnLst>
                                    <p:animMotion origin="layout" path="M 0.0 0.0  L 0.0 -0.33333  E" pathEditMode="relative" ptsTypes="">
                                      <p:cBhvr>
                                        <p:cTn id="82" dur="2000" fill="hold"/>
                                        <p:tgtEl>
                                          <p:spTgt spid="1176695"/>
                                        </p:tgtEl>
                                        <p:attrNameLst>
                                          <p:attrName>ppt_x</p:attrName>
                                          <p:attrName>ppt_y</p:attrName>
                                        </p:attrNameLst>
                                      </p:cBhvr>
                                    </p:animMotion>
                                  </p:childTnLst>
                                </p:cTn>
                              </p:par>
                              <p:par>
                                <p:cTn id="83" presetID="64" presetClass="path" presetSubtype="0" accel="50000" decel="50000" fill="hold" nodeType="withEffect">
                                  <p:stCondLst>
                                    <p:cond delay="0"/>
                                  </p:stCondLst>
                                  <p:childTnLst>
                                    <p:animMotion origin="layout" path="M 0.0 0.0  L 0.0 -0.33333  E" pathEditMode="relative" ptsTypes="">
                                      <p:cBhvr>
                                        <p:cTn id="84" dur="2000" fill="hold"/>
                                        <p:tgtEl>
                                          <p:spTgt spid="1176696"/>
                                        </p:tgtEl>
                                        <p:attrNameLst>
                                          <p:attrName>ppt_x</p:attrName>
                                          <p:attrName>ppt_y</p:attrName>
                                        </p:attrNameLst>
                                      </p:cBhvr>
                                    </p:animMotion>
                                  </p:childTnLst>
                                </p:cTn>
                              </p:par>
                              <p:par>
                                <p:cTn id="85" presetID="64" presetClass="path" presetSubtype="0" accel="50000" decel="50000" fill="hold" nodeType="withEffect">
                                  <p:stCondLst>
                                    <p:cond delay="0"/>
                                  </p:stCondLst>
                                  <p:childTnLst>
                                    <p:animMotion origin="layout" path="M 0.0 0.0  L 0.0 -0.33333  E" pathEditMode="relative" ptsTypes="">
                                      <p:cBhvr>
                                        <p:cTn id="86" dur="2000" fill="hold"/>
                                        <p:tgtEl>
                                          <p:spTgt spid="1176697"/>
                                        </p:tgtEl>
                                        <p:attrNameLst>
                                          <p:attrName>ppt_x</p:attrName>
                                          <p:attrName>ppt_y</p:attrName>
                                        </p:attrNameLst>
                                      </p:cBhvr>
                                    </p:animMotion>
                                  </p:childTnLst>
                                </p:cTn>
                              </p:par>
                              <p:par>
                                <p:cTn id="87" presetID="64" presetClass="path" presetSubtype="0" accel="50000" decel="50000" fill="hold" nodeType="withEffect">
                                  <p:stCondLst>
                                    <p:cond delay="0"/>
                                  </p:stCondLst>
                                  <p:childTnLst>
                                    <p:animMotion origin="layout" path="M 0.0 0.0  L 0.0 -0.33333  E" pathEditMode="relative" ptsTypes="">
                                      <p:cBhvr>
                                        <p:cTn id="88" dur="2000" fill="hold"/>
                                        <p:tgtEl>
                                          <p:spTgt spid="1176698"/>
                                        </p:tgtEl>
                                        <p:attrNameLst>
                                          <p:attrName>ppt_x</p:attrName>
                                          <p:attrName>ppt_y</p:attrName>
                                        </p:attrNameLst>
                                      </p:cBhvr>
                                    </p:animMotion>
                                  </p:childTnLst>
                                </p:cTn>
                              </p:par>
                              <p:par>
                                <p:cTn id="89" presetID="64" presetClass="path" presetSubtype="0" accel="50000" decel="50000" fill="hold" nodeType="withEffect">
                                  <p:stCondLst>
                                    <p:cond delay="0"/>
                                  </p:stCondLst>
                                  <p:childTnLst>
                                    <p:animMotion origin="layout" path="M 0.0 0.0  L 0.0 -0.33333  E" pathEditMode="relative" ptsTypes="">
                                      <p:cBhvr>
                                        <p:cTn id="90" dur="2000" fill="hold"/>
                                        <p:tgtEl>
                                          <p:spTgt spid="1176699"/>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0 0.0  L 0.0 -0.33333  E" pathEditMode="relative" ptsTypes="">
                                      <p:cBhvr>
                                        <p:cTn id="92" dur="2000" fill="hold"/>
                                        <p:tgtEl>
                                          <p:spTgt spid="1176700"/>
                                        </p:tgtEl>
                                        <p:attrNameLst>
                                          <p:attrName>ppt_x</p:attrName>
                                          <p:attrName>ppt_y</p:attrName>
                                        </p:attrNameLst>
                                      </p:cBhvr>
                                    </p:animMotion>
                                  </p:childTnLst>
                                </p:cTn>
                              </p:par>
                              <p:par>
                                <p:cTn id="93" presetID="64" presetClass="path" presetSubtype="0" accel="50000" decel="50000" fill="hold" nodeType="withEffect">
                                  <p:stCondLst>
                                    <p:cond delay="0"/>
                                  </p:stCondLst>
                                  <p:childTnLst>
                                    <p:animMotion origin="layout" path="M 0.0 0.0  L 0.0 -0.33333  E" pathEditMode="relative" ptsTypes="">
                                      <p:cBhvr>
                                        <p:cTn id="94" dur="2000" fill="hold"/>
                                        <p:tgtEl>
                                          <p:spTgt spid="1176701"/>
                                        </p:tgtEl>
                                        <p:attrNameLst>
                                          <p:attrName>ppt_x</p:attrName>
                                          <p:attrName>ppt_y</p:attrName>
                                        </p:attrNameLst>
                                      </p:cBhvr>
                                    </p:animMotion>
                                  </p:childTnLst>
                                </p:cTn>
                              </p:par>
                              <p:par>
                                <p:cTn id="95" presetID="64" presetClass="path" presetSubtype="0" accel="50000" decel="50000" fill="hold" nodeType="withEffect">
                                  <p:stCondLst>
                                    <p:cond delay="0"/>
                                  </p:stCondLst>
                                  <p:childTnLst>
                                    <p:animMotion origin="layout" path="M 0.0 0.0  L 0.0 -0.33333  E" pathEditMode="relative" ptsTypes="">
                                      <p:cBhvr>
                                        <p:cTn id="96" dur="2000" fill="hold"/>
                                        <p:tgtEl>
                                          <p:spTgt spid="1176702"/>
                                        </p:tgtEl>
                                        <p:attrNameLst>
                                          <p:attrName>ppt_x</p:attrName>
                                          <p:attrName>ppt_y</p:attrName>
                                        </p:attrNameLst>
                                      </p:cBhvr>
                                    </p:animMotion>
                                  </p:childTnLst>
                                </p:cTn>
                              </p:par>
                              <p:par>
                                <p:cTn id="97" presetID="64" presetClass="path" presetSubtype="0" accel="50000" decel="50000" fill="hold" nodeType="withEffect">
                                  <p:stCondLst>
                                    <p:cond delay="0"/>
                                  </p:stCondLst>
                                  <p:childTnLst>
                                    <p:animMotion origin="layout" path="M 0.0 0.0  L 0.0 -0.33333  E" pathEditMode="relative" ptsTypes="">
                                      <p:cBhvr>
                                        <p:cTn id="98" dur="2000" fill="hold"/>
                                        <p:tgtEl>
                                          <p:spTgt spid="1176703"/>
                                        </p:tgtEl>
                                        <p:attrNameLst>
                                          <p:attrName>ppt_x</p:attrName>
                                          <p:attrName>ppt_y</p:attrName>
                                        </p:attrNameLst>
                                      </p:cBhvr>
                                    </p:animMotion>
                                  </p:childTnLst>
                                </p:cTn>
                              </p:par>
                              <p:par>
                                <p:cTn id="99" presetID="64" presetClass="path" presetSubtype="0" accel="50000" decel="50000" fill="hold" nodeType="withEffect">
                                  <p:stCondLst>
                                    <p:cond delay="0"/>
                                  </p:stCondLst>
                                  <p:childTnLst>
                                    <p:animMotion origin="layout" path="M 0.0 0.0  L 0.0 -0.33333  E" pathEditMode="relative" ptsTypes="">
                                      <p:cBhvr>
                                        <p:cTn id="100" dur="2000" fill="hold"/>
                                        <p:tgtEl>
                                          <p:spTgt spid="1176704"/>
                                        </p:tgtEl>
                                        <p:attrNameLst>
                                          <p:attrName>ppt_x</p:attrName>
                                          <p:attrName>ppt_y</p:attrName>
                                        </p:attrNameLst>
                                      </p:cBhvr>
                                    </p:animMotion>
                                  </p:childTnLst>
                                </p:cTn>
                              </p:par>
                              <p:par>
                                <p:cTn id="101" presetID="64" presetClass="path" presetSubtype="0" accel="50000" decel="50000" fill="hold" nodeType="withEffect">
                                  <p:stCondLst>
                                    <p:cond delay="0"/>
                                  </p:stCondLst>
                                  <p:childTnLst>
                                    <p:animMotion origin="layout" path="M 0.0 0.0  L 0.0 -0.33333  E" pathEditMode="relative" ptsTypes="">
                                      <p:cBhvr>
                                        <p:cTn id="102" dur="2000" fill="hold"/>
                                        <p:tgtEl>
                                          <p:spTgt spid="1176709"/>
                                        </p:tgtEl>
                                        <p:attrNameLst>
                                          <p:attrName>ppt_x</p:attrName>
                                          <p:attrName>ppt_y</p:attrName>
                                        </p:attrNameLst>
                                      </p:cBhvr>
                                    </p:animMotion>
                                  </p:childTnLst>
                                </p:cTn>
                              </p:par>
                              <p:par>
                                <p:cTn id="103" presetID="64" presetClass="path" presetSubtype="0" accel="50000" decel="50000" fill="hold" nodeType="withEffect">
                                  <p:stCondLst>
                                    <p:cond delay="0"/>
                                  </p:stCondLst>
                                  <p:childTnLst>
                                    <p:animMotion origin="layout" path="M 0.0 0.0  L 0.0 -0.33333  E" pathEditMode="relative" ptsTypes="">
                                      <p:cBhvr>
                                        <p:cTn id="104" dur="2000" fill="hold"/>
                                        <p:tgtEl>
                                          <p:spTgt spid="1176714"/>
                                        </p:tgtEl>
                                        <p:attrNameLst>
                                          <p:attrName>ppt_x</p:attrName>
                                          <p:attrName>ppt_y</p:attrName>
                                        </p:attrNameLst>
                                      </p:cBhvr>
                                    </p:animMotion>
                                  </p:childTnLst>
                                </p:cTn>
                              </p:par>
                              <p:par>
                                <p:cTn id="105" presetID="64" presetClass="path" presetSubtype="0" accel="50000" decel="50000" fill="hold" nodeType="withEffect">
                                  <p:stCondLst>
                                    <p:cond delay="0"/>
                                  </p:stCondLst>
                                  <p:childTnLst>
                                    <p:animMotion origin="layout" path="M 0.0 0.0  L 0.0 -0.33333  E" pathEditMode="relative" ptsTypes="">
                                      <p:cBhvr>
                                        <p:cTn id="106" dur="2000" fill="hold"/>
                                        <p:tgtEl>
                                          <p:spTgt spid="1176719"/>
                                        </p:tgtEl>
                                        <p:attrNameLst>
                                          <p:attrName>ppt_x</p:attrName>
                                          <p:attrName>ppt_y</p:attrName>
                                        </p:attrNameLst>
                                      </p:cBhvr>
                                    </p:animMotion>
                                  </p:childTnLst>
                                </p:cTn>
                              </p:par>
                              <p:par>
                                <p:cTn id="107" presetID="64" presetClass="path" presetSubtype="0" accel="50000" decel="50000" fill="hold" nodeType="withEffect">
                                  <p:stCondLst>
                                    <p:cond delay="0"/>
                                  </p:stCondLst>
                                  <p:childTnLst>
                                    <p:animMotion origin="layout" path="M 0.0 0.0  L 0.0 -0.33333  E" pathEditMode="relative" ptsTypes="">
                                      <p:cBhvr>
                                        <p:cTn id="108" dur="2000" fill="hold"/>
                                        <p:tgtEl>
                                          <p:spTgt spid="1176724"/>
                                        </p:tgtEl>
                                        <p:attrNameLst>
                                          <p:attrName>ppt_x</p:attrName>
                                          <p:attrName>ppt_y</p:attrName>
                                        </p:attrNameLst>
                                      </p:cBhvr>
                                    </p:animMotion>
                                  </p:childTnLst>
                                </p:cTn>
                              </p:par>
                              <p:par>
                                <p:cTn id="109" presetID="64" presetClass="path" presetSubtype="0" accel="50000" decel="50000" fill="hold" nodeType="withEffect">
                                  <p:stCondLst>
                                    <p:cond delay="0"/>
                                  </p:stCondLst>
                                  <p:childTnLst>
                                    <p:animMotion origin="layout" path="M 0.0 0.0  L 0.0 -0.33333  E" pathEditMode="relative" ptsTypes="">
                                      <p:cBhvr>
                                        <p:cTn id="110" dur="2000" fill="hold"/>
                                        <p:tgtEl>
                                          <p:spTgt spid="1176729"/>
                                        </p:tgtEl>
                                        <p:attrNameLst>
                                          <p:attrName>ppt_x</p:attrName>
                                          <p:attrName>ppt_y</p:attrName>
                                        </p:attrNameLst>
                                      </p:cBhvr>
                                    </p:animMotion>
                                  </p:childTnLst>
                                </p:cTn>
                              </p:par>
                              <p:par>
                                <p:cTn id="111" presetID="64" presetClass="path" presetSubtype="0" accel="50000" decel="50000" fill="hold" nodeType="withEffect">
                                  <p:stCondLst>
                                    <p:cond delay="0"/>
                                  </p:stCondLst>
                                  <p:childTnLst>
                                    <p:animMotion origin="layout" path="M 0.0 0.0  L 0.0 -0.33333  E" pathEditMode="relative" ptsTypes="">
                                      <p:cBhvr>
                                        <p:cTn id="112" dur="2000" fill="hold"/>
                                        <p:tgtEl>
                                          <p:spTgt spid="1176734"/>
                                        </p:tgtEl>
                                        <p:attrNameLst>
                                          <p:attrName>ppt_x</p:attrName>
                                          <p:attrName>ppt_y</p:attrName>
                                        </p:attrNameLst>
                                      </p:cBhvr>
                                    </p:animMotion>
                                  </p:childTnLst>
                                </p:cTn>
                              </p:par>
                              <p:par>
                                <p:cTn id="113" presetID="64" presetClass="path" presetSubtype="0" accel="50000" decel="50000" fill="hold" nodeType="withEffect">
                                  <p:stCondLst>
                                    <p:cond delay="0"/>
                                  </p:stCondLst>
                                  <p:childTnLst>
                                    <p:animMotion origin="layout" path="M 0.0 0.0  L 0.0 -0.33333  E" pathEditMode="relative" ptsTypes="">
                                      <p:cBhvr>
                                        <p:cTn id="114" dur="2000" fill="hold"/>
                                        <p:tgtEl>
                                          <p:spTgt spid="1176739"/>
                                        </p:tgtEl>
                                        <p:attrNameLst>
                                          <p:attrName>ppt_x</p:attrName>
                                          <p:attrName>ppt_y</p:attrName>
                                        </p:attrNameLst>
                                      </p:cBhvr>
                                    </p:animMotion>
                                  </p:childTnLst>
                                </p:cTn>
                              </p:par>
                              <p:par>
                                <p:cTn id="115" presetID="64" presetClass="path" presetSubtype="0" accel="50000" decel="50000" fill="hold" nodeType="withEffect">
                                  <p:stCondLst>
                                    <p:cond delay="0"/>
                                  </p:stCondLst>
                                  <p:childTnLst>
                                    <p:animMotion origin="layout" path="M 0.0 0.0  L 0.0 -0.33333  E" pathEditMode="relative" ptsTypes="">
                                      <p:cBhvr>
                                        <p:cTn id="116" dur="2000" fill="hold"/>
                                        <p:tgtEl>
                                          <p:spTgt spid="1176744"/>
                                        </p:tgtEl>
                                        <p:attrNameLst>
                                          <p:attrName>ppt_x</p:attrName>
                                          <p:attrName>ppt_y</p:attrName>
                                        </p:attrNameLst>
                                      </p:cBhvr>
                                    </p:animMotion>
                                  </p:childTnLst>
                                </p:cTn>
                              </p:par>
                              <p:par>
                                <p:cTn id="117" presetID="64" presetClass="path" presetSubtype="0" accel="50000" decel="50000" fill="hold" nodeType="withEffect">
                                  <p:stCondLst>
                                    <p:cond delay="0"/>
                                  </p:stCondLst>
                                  <p:childTnLst>
                                    <p:animMotion origin="layout" path="M 0.0 0.0  L 0.0 -0.33333  E" pathEditMode="relative" ptsTypes="">
                                      <p:cBhvr>
                                        <p:cTn id="118" dur="2000" fill="hold"/>
                                        <p:tgtEl>
                                          <p:spTgt spid="1176749"/>
                                        </p:tgtEl>
                                        <p:attrNameLst>
                                          <p:attrName>ppt_x</p:attrName>
                                          <p:attrName>ppt_y</p:attrName>
                                        </p:attrNameLst>
                                      </p:cBhvr>
                                    </p:animMotion>
                                  </p:childTnLst>
                                </p:cTn>
                              </p:par>
                              <p:par>
                                <p:cTn id="119" presetID="64" presetClass="path" presetSubtype="0" accel="50000" decel="50000" fill="hold" nodeType="withEffect">
                                  <p:stCondLst>
                                    <p:cond delay="0"/>
                                  </p:stCondLst>
                                  <p:childTnLst>
                                    <p:animMotion origin="layout" path="M 0.0 0.0  L 0.0 -0.33333  E" pathEditMode="relative" ptsTypes="">
                                      <p:cBhvr>
                                        <p:cTn id="120" dur="2000" fill="hold"/>
                                        <p:tgtEl>
                                          <p:spTgt spid="1176754"/>
                                        </p:tgtEl>
                                        <p:attrNameLst>
                                          <p:attrName>ppt_x</p:attrName>
                                          <p:attrName>ppt_y</p:attrName>
                                        </p:attrNameLst>
                                      </p:cBhvr>
                                    </p:animMotion>
                                  </p:childTnLst>
                                </p:cTn>
                              </p:par>
                              <p:par>
                                <p:cTn id="121" presetID="64" presetClass="path" presetSubtype="0" accel="50000" decel="50000" fill="hold" nodeType="withEffect">
                                  <p:stCondLst>
                                    <p:cond delay="0"/>
                                  </p:stCondLst>
                                  <p:childTnLst>
                                    <p:animMotion origin="layout" path="M 0.0 0.0  L 0.0 -0.33333  E" pathEditMode="relative" ptsTypes="">
                                      <p:cBhvr>
                                        <p:cTn id="122" dur="2000" fill="hold"/>
                                        <p:tgtEl>
                                          <p:spTgt spid="1176759"/>
                                        </p:tgtEl>
                                        <p:attrNameLst>
                                          <p:attrName>ppt_x</p:attrName>
                                          <p:attrName>ppt_y</p:attrName>
                                        </p:attrNameLst>
                                      </p:cBhvr>
                                    </p:animMotion>
                                  </p:childTnLst>
                                </p:cTn>
                              </p:par>
                              <p:par>
                                <p:cTn id="123" presetID="64" presetClass="path" presetSubtype="0" accel="50000" decel="50000" fill="hold" nodeType="withEffect">
                                  <p:stCondLst>
                                    <p:cond delay="0"/>
                                  </p:stCondLst>
                                  <p:childTnLst>
                                    <p:animMotion origin="layout" path="M 0.0 0.0  L 0.0 -0.33333  E" pathEditMode="relative" ptsTypes="">
                                      <p:cBhvr>
                                        <p:cTn id="124" dur="2000" fill="hold"/>
                                        <p:tgtEl>
                                          <p:spTgt spid="1176762"/>
                                        </p:tgtEl>
                                        <p:attrNameLst>
                                          <p:attrName>ppt_x</p:attrName>
                                          <p:attrName>ppt_y</p:attrName>
                                        </p:attrNameLst>
                                      </p:cBhvr>
                                    </p:animMotion>
                                  </p:childTnLst>
                                </p:cTn>
                              </p:par>
                              <p:par>
                                <p:cTn id="125" presetID="64" presetClass="path" presetSubtype="0" accel="50000" decel="50000" fill="hold" nodeType="withEffect">
                                  <p:stCondLst>
                                    <p:cond delay="0"/>
                                  </p:stCondLst>
                                  <p:childTnLst>
                                    <p:animMotion origin="layout" path="M 0.0 0.0  L 0.0 -0.33333  E" pathEditMode="relative" ptsTypes="">
                                      <p:cBhvr>
                                        <p:cTn id="126" dur="2000" fill="hold"/>
                                        <p:tgtEl>
                                          <p:spTgt spid="1176765"/>
                                        </p:tgtEl>
                                        <p:attrNameLst>
                                          <p:attrName>ppt_x</p:attrName>
                                          <p:attrName>ppt_y</p:attrName>
                                        </p:attrNameLst>
                                      </p:cBhvr>
                                    </p:animMotion>
                                  </p:childTnLst>
                                </p:cTn>
                              </p:par>
                              <p:par>
                                <p:cTn id="127" presetID="64" presetClass="path" presetSubtype="0" accel="50000" decel="50000" fill="hold" nodeType="withEffect">
                                  <p:stCondLst>
                                    <p:cond delay="0"/>
                                  </p:stCondLst>
                                  <p:childTnLst>
                                    <p:animMotion origin="layout" path="M 0.0 0.0  L 0.0 -0.33333  E" pathEditMode="relative" ptsTypes="">
                                      <p:cBhvr>
                                        <p:cTn id="128" dur="2000" fill="hold"/>
                                        <p:tgtEl>
                                          <p:spTgt spid="1176768"/>
                                        </p:tgtEl>
                                        <p:attrNameLst>
                                          <p:attrName>ppt_x</p:attrName>
                                          <p:attrName>ppt_y</p:attrName>
                                        </p:attrNameLst>
                                      </p:cBhvr>
                                    </p:animMotion>
                                  </p:childTnLst>
                                </p:cTn>
                              </p:par>
                              <p:par>
                                <p:cTn id="129" presetID="64" presetClass="path" presetSubtype="0" accel="50000" decel="50000" fill="hold" nodeType="withEffect">
                                  <p:stCondLst>
                                    <p:cond delay="0"/>
                                  </p:stCondLst>
                                  <p:childTnLst>
                                    <p:animMotion origin="layout" path="M 0.0 0.0  L 0.0 -0.33333  E" pathEditMode="relative" ptsTypes="">
                                      <p:cBhvr>
                                        <p:cTn id="130" dur="2000" fill="hold"/>
                                        <p:tgtEl>
                                          <p:spTgt spid="1176771"/>
                                        </p:tgtEl>
                                        <p:attrNameLst>
                                          <p:attrName>ppt_x</p:attrName>
                                          <p:attrName>ppt_y</p:attrName>
                                        </p:attrNameLst>
                                      </p:cBhvr>
                                    </p:animMotion>
                                  </p:childTnLst>
                                </p:cTn>
                              </p:par>
                              <p:par>
                                <p:cTn id="131" presetID="64" presetClass="path" presetSubtype="0" accel="50000" decel="50000" fill="hold" nodeType="withEffect">
                                  <p:stCondLst>
                                    <p:cond delay="0"/>
                                  </p:stCondLst>
                                  <p:childTnLst>
                                    <p:animMotion origin="layout" path="M 0.0 0.0  L 0.0 -0.33333  E" pathEditMode="relative" ptsTypes="">
                                      <p:cBhvr>
                                        <p:cTn id="132" dur="2000" fill="hold"/>
                                        <p:tgtEl>
                                          <p:spTgt spid="1176774"/>
                                        </p:tgtEl>
                                        <p:attrNameLst>
                                          <p:attrName>ppt_x</p:attrName>
                                          <p:attrName>ppt_y</p:attrName>
                                        </p:attrNameLst>
                                      </p:cBhvr>
                                    </p:animMotion>
                                  </p:childTnLst>
                                </p:cTn>
                              </p:par>
                              <p:par>
                                <p:cTn id="133" presetID="64" presetClass="path" presetSubtype="0" accel="50000" decel="50000" fill="hold" nodeType="withEffect">
                                  <p:stCondLst>
                                    <p:cond delay="0"/>
                                  </p:stCondLst>
                                  <p:childTnLst>
                                    <p:animMotion origin="layout" path="M 0.0 0.0  L 0.0 -0.33333  E" pathEditMode="relative" ptsTypes="">
                                      <p:cBhvr>
                                        <p:cTn id="134" dur="2000" fill="hold"/>
                                        <p:tgtEl>
                                          <p:spTgt spid="1176777"/>
                                        </p:tgtEl>
                                        <p:attrNameLst>
                                          <p:attrName>ppt_x</p:attrName>
                                          <p:attrName>ppt_y</p:attrName>
                                        </p:attrNameLst>
                                      </p:cBhvr>
                                    </p:animMotion>
                                  </p:childTnLst>
                                </p:cTn>
                              </p:par>
                              <p:par>
                                <p:cTn id="135" presetID="64" presetClass="path" presetSubtype="0" accel="50000" decel="50000" fill="hold" nodeType="withEffect">
                                  <p:stCondLst>
                                    <p:cond delay="0"/>
                                  </p:stCondLst>
                                  <p:childTnLst>
                                    <p:animMotion origin="layout" path="M 0.0 0.0  L 0.0 -0.33333  E" pathEditMode="relative" ptsTypes="">
                                      <p:cBhvr>
                                        <p:cTn id="136" dur="2000" fill="hold"/>
                                        <p:tgtEl>
                                          <p:spTgt spid="1176780"/>
                                        </p:tgtEl>
                                        <p:attrNameLst>
                                          <p:attrName>ppt_x</p:attrName>
                                          <p:attrName>ppt_y</p:attrName>
                                        </p:attrNameLst>
                                      </p:cBhvr>
                                    </p:animMotion>
                                  </p:childTnLst>
                                </p:cTn>
                              </p:par>
                              <p:par>
                                <p:cTn id="137" presetID="64" presetClass="path" presetSubtype="0" accel="50000" decel="50000" fill="hold" nodeType="withEffect">
                                  <p:stCondLst>
                                    <p:cond delay="0"/>
                                  </p:stCondLst>
                                  <p:childTnLst>
                                    <p:animMotion origin="layout" path="M 0.0 0.0  L 0.0 -0.33333  E" pathEditMode="relative" ptsTypes="">
                                      <p:cBhvr>
                                        <p:cTn id="138" dur="2000" fill="hold"/>
                                        <p:tgtEl>
                                          <p:spTgt spid="1176783"/>
                                        </p:tgtEl>
                                        <p:attrNameLst>
                                          <p:attrName>ppt_x</p:attrName>
                                          <p:attrName>ppt_y</p:attrName>
                                        </p:attrNameLst>
                                      </p:cBhvr>
                                    </p:animMotion>
                                  </p:childTnLst>
                                </p:cTn>
                              </p:par>
                              <p:par>
                                <p:cTn id="139" presetID="64" presetClass="path" presetSubtype="0" accel="50000" decel="50000" fill="hold" nodeType="withEffect">
                                  <p:stCondLst>
                                    <p:cond delay="0"/>
                                  </p:stCondLst>
                                  <p:childTnLst>
                                    <p:animMotion origin="layout" path="M 0.0 0.0  L 0.0 -0.33333  E" pathEditMode="relative" ptsTypes="">
                                      <p:cBhvr>
                                        <p:cTn id="140" dur="2000" fill="hold"/>
                                        <p:tgtEl>
                                          <p:spTgt spid="1176786"/>
                                        </p:tgtEl>
                                        <p:attrNameLst>
                                          <p:attrName>ppt_x</p:attrName>
                                          <p:attrName>ppt_y</p:attrName>
                                        </p:attrNameLst>
                                      </p:cBhvr>
                                    </p:animMotion>
                                  </p:childTnLst>
                                </p:cTn>
                              </p:par>
                              <p:par>
                                <p:cTn id="141" presetID="64" presetClass="path" presetSubtype="0" accel="50000" decel="50000" fill="hold" nodeType="withEffect">
                                  <p:stCondLst>
                                    <p:cond delay="0"/>
                                  </p:stCondLst>
                                  <p:childTnLst>
                                    <p:animMotion origin="layout" path="M 0.0 0.0  L 0.0 -0.33333  E" pathEditMode="relative" ptsTypes="">
                                      <p:cBhvr>
                                        <p:cTn id="142" dur="2000" fill="hold"/>
                                        <p:tgtEl>
                                          <p:spTgt spid="1176789"/>
                                        </p:tgtEl>
                                        <p:attrNameLst>
                                          <p:attrName>ppt_x</p:attrName>
                                          <p:attrName>ppt_y</p:attrName>
                                        </p:attrNameLst>
                                      </p:cBhvr>
                                    </p:animMotion>
                                  </p:childTnLst>
                                </p:cTn>
                              </p:par>
                              <p:par>
                                <p:cTn id="143" presetID="64" presetClass="path" presetSubtype="0" accel="50000" decel="50000" fill="hold" nodeType="withEffect">
                                  <p:stCondLst>
                                    <p:cond delay="0"/>
                                  </p:stCondLst>
                                  <p:childTnLst>
                                    <p:animMotion origin="layout" path="M 0.0 0.0  L 0.0 -0.33333  E" pathEditMode="relative" ptsTypes="">
                                      <p:cBhvr>
                                        <p:cTn id="144" dur="2000" fill="hold"/>
                                        <p:tgtEl>
                                          <p:spTgt spid="1176792"/>
                                        </p:tgtEl>
                                        <p:attrNameLst>
                                          <p:attrName>ppt_x</p:attrName>
                                          <p:attrName>ppt_y</p:attrName>
                                        </p:attrNameLst>
                                      </p:cBhvr>
                                    </p:animMotion>
                                  </p:childTnLst>
                                </p:cTn>
                              </p:par>
                              <p:par>
                                <p:cTn id="145" presetID="64" presetClass="path" presetSubtype="0" accel="50000" decel="50000" fill="hold" nodeType="withEffect">
                                  <p:stCondLst>
                                    <p:cond delay="0"/>
                                  </p:stCondLst>
                                  <p:childTnLst>
                                    <p:animMotion origin="layout" path="M 0.0 0.0  L 0.0 -0.33333  E" pathEditMode="relative" ptsTypes="">
                                      <p:cBhvr>
                                        <p:cTn id="146" dur="2000" fill="hold"/>
                                        <p:tgtEl>
                                          <p:spTgt spid="1176793"/>
                                        </p:tgtEl>
                                        <p:attrNameLst>
                                          <p:attrName>ppt_x</p:attrName>
                                          <p:attrName>ppt_y</p:attrName>
                                        </p:attrNameLst>
                                      </p:cBhvr>
                                    </p:animMotion>
                                  </p:childTnLst>
                                </p:cTn>
                              </p:par>
                              <p:par>
                                <p:cTn id="147" presetID="64" presetClass="path" presetSubtype="0" accel="50000" decel="50000" fill="hold" nodeType="withEffect">
                                  <p:stCondLst>
                                    <p:cond delay="0"/>
                                  </p:stCondLst>
                                  <p:childTnLst>
                                    <p:animMotion origin="layout" path="M 0.0 0.0  L 0.0 -0.33333  E" pathEditMode="relative" ptsTypes="">
                                      <p:cBhvr>
                                        <p:cTn id="148" dur="2000" fill="hold"/>
                                        <p:tgtEl>
                                          <p:spTgt spid="1176794"/>
                                        </p:tgtEl>
                                        <p:attrNameLst>
                                          <p:attrName>ppt_x</p:attrName>
                                          <p:attrName>ppt_y</p:attrName>
                                        </p:attrNameLst>
                                      </p:cBhvr>
                                    </p:animMotion>
                                  </p:childTnLst>
                                </p:cTn>
                              </p:par>
                              <p:par>
                                <p:cTn id="149" presetID="64" presetClass="path" presetSubtype="0" accel="50000" decel="50000" fill="hold" nodeType="withEffect">
                                  <p:stCondLst>
                                    <p:cond delay="0"/>
                                  </p:stCondLst>
                                  <p:childTnLst>
                                    <p:animMotion origin="layout" path="M 0.0 0.0  L 0.0 -0.33333  E" pathEditMode="relative" ptsTypes="">
                                      <p:cBhvr>
                                        <p:cTn id="150" dur="2000" fill="hold"/>
                                        <p:tgtEl>
                                          <p:spTgt spid="1176795"/>
                                        </p:tgtEl>
                                        <p:attrNameLst>
                                          <p:attrName>ppt_x</p:attrName>
                                          <p:attrName>ppt_y</p:attrName>
                                        </p:attrNameLst>
                                      </p:cBhvr>
                                    </p:animMotion>
                                  </p:childTnLst>
                                </p:cTn>
                              </p:par>
                              <p:par>
                                <p:cTn id="151" presetID="64" presetClass="path" presetSubtype="0" accel="50000" decel="50000" fill="hold" nodeType="withEffect">
                                  <p:stCondLst>
                                    <p:cond delay="0"/>
                                  </p:stCondLst>
                                  <p:childTnLst>
                                    <p:animMotion origin="layout" path="M 0.0 0.0  L 0.0 -0.33333  E" pathEditMode="relative" ptsTypes="">
                                      <p:cBhvr>
                                        <p:cTn id="152" dur="2000" fill="hold"/>
                                        <p:tgtEl>
                                          <p:spTgt spid="1176796"/>
                                        </p:tgtEl>
                                        <p:attrNameLst>
                                          <p:attrName>ppt_x</p:attrName>
                                          <p:attrName>ppt_y</p:attrName>
                                        </p:attrNameLst>
                                      </p:cBhvr>
                                    </p:animMotion>
                                  </p:childTnLst>
                                </p:cTn>
                              </p:par>
                              <p:par>
                                <p:cTn id="153" presetID="64" presetClass="path" presetSubtype="0" accel="50000" decel="50000" fill="hold" nodeType="withEffect">
                                  <p:stCondLst>
                                    <p:cond delay="0"/>
                                  </p:stCondLst>
                                  <p:childTnLst>
                                    <p:animMotion origin="layout" path="M 0.0 0.0  L 0.0 -0.33333  E" pathEditMode="relative" ptsTypes="">
                                      <p:cBhvr>
                                        <p:cTn id="154" dur="2000" fill="hold"/>
                                        <p:tgtEl>
                                          <p:spTgt spid="1176797"/>
                                        </p:tgtEl>
                                        <p:attrNameLst>
                                          <p:attrName>ppt_x</p:attrName>
                                          <p:attrName>ppt_y</p:attrName>
                                        </p:attrNameLst>
                                      </p:cBhvr>
                                    </p:animMotion>
                                  </p:childTnLst>
                                </p:cTn>
                              </p:par>
                              <p:par>
                                <p:cTn id="155" presetID="64" presetClass="path" presetSubtype="0" accel="50000" decel="50000" fill="hold" nodeType="withEffect">
                                  <p:stCondLst>
                                    <p:cond delay="0"/>
                                  </p:stCondLst>
                                  <p:childTnLst>
                                    <p:animMotion origin="layout" path="M 0.0 0.0  L 0.0 -0.33333  E" pathEditMode="relative" ptsTypes="">
                                      <p:cBhvr>
                                        <p:cTn id="156" dur="2000" fill="hold"/>
                                        <p:tgtEl>
                                          <p:spTgt spid="1176798"/>
                                        </p:tgtEl>
                                        <p:attrNameLst>
                                          <p:attrName>ppt_x</p:attrName>
                                          <p:attrName>ppt_y</p:attrName>
                                        </p:attrNameLst>
                                      </p:cBhvr>
                                    </p:animMotion>
                                  </p:childTnLst>
                                </p:cTn>
                              </p:par>
                              <p:par>
                                <p:cTn id="157" presetID="64" presetClass="path" presetSubtype="0" accel="50000" decel="50000" fill="hold" nodeType="withEffect">
                                  <p:stCondLst>
                                    <p:cond delay="0"/>
                                  </p:stCondLst>
                                  <p:childTnLst>
                                    <p:animMotion origin="layout" path="M 0.0 0.0  L 0.0 -0.33333  E" pathEditMode="relative" ptsTypes="">
                                      <p:cBhvr>
                                        <p:cTn id="158" dur="2000" fill="hold"/>
                                        <p:tgtEl>
                                          <p:spTgt spid="1176799"/>
                                        </p:tgtEl>
                                        <p:attrNameLst>
                                          <p:attrName>ppt_x</p:attrName>
                                          <p:attrName>ppt_y</p:attrName>
                                        </p:attrNameLst>
                                      </p:cBhvr>
                                    </p:animMotion>
                                  </p:childTnLst>
                                </p:cTn>
                              </p:par>
                              <p:par>
                                <p:cTn id="159" presetID="64" presetClass="path" presetSubtype="0" accel="50000" decel="50000" fill="hold" nodeType="withEffect">
                                  <p:stCondLst>
                                    <p:cond delay="0"/>
                                  </p:stCondLst>
                                  <p:childTnLst>
                                    <p:animMotion origin="layout" path="M 0.0 0.0  L 0.0 -0.33333  E" pathEditMode="relative" ptsTypes="">
                                      <p:cBhvr>
                                        <p:cTn id="160" dur="2000" fill="hold"/>
                                        <p:tgtEl>
                                          <p:spTgt spid="1176800"/>
                                        </p:tgtEl>
                                        <p:attrNameLst>
                                          <p:attrName>ppt_x</p:attrName>
                                          <p:attrName>ppt_y</p:attrName>
                                        </p:attrNameLst>
                                      </p:cBhvr>
                                    </p:animMotion>
                                  </p:childTnLst>
                                </p:cTn>
                              </p:par>
                              <p:par>
                                <p:cTn id="161" presetID="64" presetClass="path" presetSubtype="0" accel="50000" decel="50000" fill="hold" nodeType="withEffect">
                                  <p:stCondLst>
                                    <p:cond delay="0"/>
                                  </p:stCondLst>
                                  <p:childTnLst>
                                    <p:animMotion origin="layout" path="M 0.0 0.0  L 0.0 -0.33333  E" pathEditMode="relative" ptsTypes="">
                                      <p:cBhvr>
                                        <p:cTn id="162" dur="2000" fill="hold"/>
                                        <p:tgtEl>
                                          <p:spTgt spid="1176801"/>
                                        </p:tgtEl>
                                        <p:attrNameLst>
                                          <p:attrName>ppt_x</p:attrName>
                                          <p:attrName>ppt_y</p:attrName>
                                        </p:attrNameLst>
                                      </p:cBhvr>
                                    </p:animMotion>
                                  </p:childTnLst>
                                </p:cTn>
                              </p:par>
                              <p:par>
                                <p:cTn id="163" presetID="64" presetClass="path" presetSubtype="0" accel="50000" decel="50000" fill="hold" nodeType="withEffect">
                                  <p:stCondLst>
                                    <p:cond delay="0"/>
                                  </p:stCondLst>
                                  <p:childTnLst>
                                    <p:animMotion origin="layout" path="M 0.0 0.0  L 0.0 -0.33333  E" pathEditMode="relative" ptsTypes="">
                                      <p:cBhvr>
                                        <p:cTn id="164" dur="2000" fill="hold"/>
                                        <p:tgtEl>
                                          <p:spTgt spid="1176802"/>
                                        </p:tgtEl>
                                        <p:attrNameLst>
                                          <p:attrName>ppt_x</p:attrName>
                                          <p:attrName>ppt_y</p:attrName>
                                        </p:attrNameLst>
                                      </p:cBhvr>
                                    </p:animMotion>
                                  </p:childTnLst>
                                </p:cTn>
                              </p:par>
                              <p:par>
                                <p:cTn id="165" presetID="64" presetClass="path" presetSubtype="0" accel="50000" decel="50000" fill="hold" nodeType="withEffect">
                                  <p:stCondLst>
                                    <p:cond delay="0"/>
                                  </p:stCondLst>
                                  <p:childTnLst>
                                    <p:animMotion origin="layout" path="M 0.0 0.0  L 0.0 -0.33333  E" pathEditMode="relative" ptsTypes="">
                                      <p:cBhvr>
                                        <p:cTn id="166" dur="2000" fill="hold"/>
                                        <p:tgtEl>
                                          <p:spTgt spid="1176803"/>
                                        </p:tgtEl>
                                        <p:attrNameLst>
                                          <p:attrName>ppt_x</p:attrName>
                                          <p:attrName>ppt_y</p:attrName>
                                        </p:attrNameLst>
                                      </p:cBhvr>
                                    </p:animMotion>
                                  </p:childTnLst>
                                </p:cTn>
                              </p:par>
                              <p:par>
                                <p:cTn id="167" presetID="64" presetClass="path" presetSubtype="0" accel="50000" decel="50000" fill="hold" nodeType="withEffect">
                                  <p:stCondLst>
                                    <p:cond delay="0"/>
                                  </p:stCondLst>
                                  <p:childTnLst>
                                    <p:animMotion origin="layout" path="M 0.0 0.0  L 0.0 -0.33333  E" pathEditMode="relative" ptsTypes="">
                                      <p:cBhvr>
                                        <p:cTn id="168" dur="2000" fill="hold"/>
                                        <p:tgtEl>
                                          <p:spTgt spid="1176808"/>
                                        </p:tgtEl>
                                        <p:attrNameLst>
                                          <p:attrName>ppt_x</p:attrName>
                                          <p:attrName>ppt_y</p:attrName>
                                        </p:attrNameLst>
                                      </p:cBhvr>
                                    </p:animMotion>
                                  </p:childTnLst>
                                </p:cTn>
                              </p:par>
                              <p:par>
                                <p:cTn id="169" presetID="64" presetClass="path" presetSubtype="0" accel="50000" decel="50000" fill="hold" nodeType="withEffect">
                                  <p:stCondLst>
                                    <p:cond delay="0"/>
                                  </p:stCondLst>
                                  <p:childTnLst>
                                    <p:animMotion origin="layout" path="M 0.0 0.0  L 0.0 -0.33333  E" pathEditMode="relative" ptsTypes="">
                                      <p:cBhvr>
                                        <p:cTn id="170" dur="2000" fill="hold"/>
                                        <p:tgtEl>
                                          <p:spTgt spid="1176813"/>
                                        </p:tgtEl>
                                        <p:attrNameLst>
                                          <p:attrName>ppt_x</p:attrName>
                                          <p:attrName>ppt_y</p:attrName>
                                        </p:attrNameLst>
                                      </p:cBhvr>
                                    </p:animMotion>
                                  </p:childTnLst>
                                </p:cTn>
                              </p:par>
                              <p:par>
                                <p:cTn id="171" presetID="64" presetClass="path" presetSubtype="0" accel="50000" decel="50000" fill="hold" nodeType="withEffect">
                                  <p:stCondLst>
                                    <p:cond delay="0"/>
                                  </p:stCondLst>
                                  <p:childTnLst>
                                    <p:animMotion origin="layout" path="M 0.0 0.0  L 0.0 -0.33333  E" pathEditMode="relative" ptsTypes="">
                                      <p:cBhvr>
                                        <p:cTn id="172" dur="2000" fill="hold"/>
                                        <p:tgtEl>
                                          <p:spTgt spid="1176818"/>
                                        </p:tgtEl>
                                        <p:attrNameLst>
                                          <p:attrName>ppt_x</p:attrName>
                                          <p:attrName>ppt_y</p:attrName>
                                        </p:attrNameLst>
                                      </p:cBhvr>
                                    </p:animMotion>
                                  </p:childTnLst>
                                </p:cTn>
                              </p:par>
                              <p:par>
                                <p:cTn id="173" presetID="64" presetClass="path" presetSubtype="0" accel="50000" decel="50000" fill="hold" nodeType="withEffect">
                                  <p:stCondLst>
                                    <p:cond delay="0"/>
                                  </p:stCondLst>
                                  <p:childTnLst>
                                    <p:animMotion origin="layout" path="M 0.0 0.0  L 0.0 -0.33333  E" pathEditMode="relative" ptsTypes="">
                                      <p:cBhvr>
                                        <p:cTn id="174" dur="2000" fill="hold"/>
                                        <p:tgtEl>
                                          <p:spTgt spid="1176823"/>
                                        </p:tgtEl>
                                        <p:attrNameLst>
                                          <p:attrName>ppt_x</p:attrName>
                                          <p:attrName>ppt_y</p:attrName>
                                        </p:attrNameLst>
                                      </p:cBhvr>
                                    </p:animMotion>
                                  </p:childTnLst>
                                </p:cTn>
                              </p:par>
                              <p:par>
                                <p:cTn id="175" presetID="64" presetClass="path" presetSubtype="0" accel="50000" decel="50000" fill="hold" nodeType="withEffect">
                                  <p:stCondLst>
                                    <p:cond delay="0"/>
                                  </p:stCondLst>
                                  <p:childTnLst>
                                    <p:animMotion origin="layout" path="M 0.0 0.0  L 0.0 -0.33333  E" pathEditMode="relative" ptsTypes="">
                                      <p:cBhvr>
                                        <p:cTn id="176" dur="2000" fill="hold"/>
                                        <p:tgtEl>
                                          <p:spTgt spid="1176828"/>
                                        </p:tgtEl>
                                        <p:attrNameLst>
                                          <p:attrName>ppt_x</p:attrName>
                                          <p:attrName>ppt_y</p:attrName>
                                        </p:attrNameLst>
                                      </p:cBhvr>
                                    </p:animMotion>
                                  </p:childTnLst>
                                </p:cTn>
                              </p:par>
                              <p:par>
                                <p:cTn id="177" presetID="64" presetClass="path" presetSubtype="0" accel="50000" decel="50000" fill="hold" nodeType="withEffect">
                                  <p:stCondLst>
                                    <p:cond delay="0"/>
                                  </p:stCondLst>
                                  <p:childTnLst>
                                    <p:animMotion origin="layout" path="M 0.0 0.0  L 0.0 -0.33333  E" pathEditMode="relative" ptsTypes="">
                                      <p:cBhvr>
                                        <p:cTn id="178" dur="2000" fill="hold"/>
                                        <p:tgtEl>
                                          <p:spTgt spid="1176833"/>
                                        </p:tgtEl>
                                        <p:attrNameLst>
                                          <p:attrName>ppt_x</p:attrName>
                                          <p:attrName>ppt_y</p:attrName>
                                        </p:attrNameLst>
                                      </p:cBhvr>
                                    </p:animMotion>
                                  </p:childTnLst>
                                </p:cTn>
                              </p:par>
                              <p:par>
                                <p:cTn id="179" presetID="64" presetClass="path" presetSubtype="0" accel="50000" decel="50000" fill="hold" nodeType="withEffect">
                                  <p:stCondLst>
                                    <p:cond delay="0"/>
                                  </p:stCondLst>
                                  <p:childTnLst>
                                    <p:animMotion origin="layout" path="M 0.0 0.0  L 0.0 -0.33333  E" pathEditMode="relative" ptsTypes="">
                                      <p:cBhvr>
                                        <p:cTn id="180" dur="2000" fill="hold"/>
                                        <p:tgtEl>
                                          <p:spTgt spid="1176838"/>
                                        </p:tgtEl>
                                        <p:attrNameLst>
                                          <p:attrName>ppt_x</p:attrName>
                                          <p:attrName>ppt_y</p:attrName>
                                        </p:attrNameLst>
                                      </p:cBhvr>
                                    </p:animMotion>
                                  </p:childTnLst>
                                </p:cTn>
                              </p:par>
                              <p:par>
                                <p:cTn id="181" presetID="64" presetClass="path" presetSubtype="0" accel="50000" decel="50000" fill="hold" nodeType="withEffect">
                                  <p:stCondLst>
                                    <p:cond delay="0"/>
                                  </p:stCondLst>
                                  <p:childTnLst>
                                    <p:animMotion origin="layout" path="M 0.0 0.0  L 0.0 -0.33333  E" pathEditMode="relative" ptsTypes="">
                                      <p:cBhvr>
                                        <p:cTn id="182" dur="2000" fill="hold"/>
                                        <p:tgtEl>
                                          <p:spTgt spid="1176843"/>
                                        </p:tgtEl>
                                        <p:attrNameLst>
                                          <p:attrName>ppt_x</p:attrName>
                                          <p:attrName>ppt_y</p:attrName>
                                        </p:attrNameLst>
                                      </p:cBhvr>
                                    </p:animMotion>
                                  </p:childTnLst>
                                </p:cTn>
                              </p:par>
                              <p:par>
                                <p:cTn id="183" presetID="64" presetClass="path" presetSubtype="0" accel="50000" decel="50000" fill="hold" nodeType="withEffect">
                                  <p:stCondLst>
                                    <p:cond delay="0"/>
                                  </p:stCondLst>
                                  <p:childTnLst>
                                    <p:animMotion origin="layout" path="M 0.0 0.0  L 0.0 -0.33333  E" pathEditMode="relative" ptsTypes="">
                                      <p:cBhvr>
                                        <p:cTn id="184" dur="2000" fill="hold"/>
                                        <p:tgtEl>
                                          <p:spTgt spid="1176848"/>
                                        </p:tgtEl>
                                        <p:attrNameLst>
                                          <p:attrName>ppt_x</p:attrName>
                                          <p:attrName>ppt_y</p:attrName>
                                        </p:attrNameLst>
                                      </p:cBhvr>
                                    </p:animMotion>
                                  </p:childTnLst>
                                </p:cTn>
                              </p:par>
                              <p:par>
                                <p:cTn id="185" presetID="64" presetClass="path" presetSubtype="0" accel="50000" decel="50000" fill="hold" nodeType="withEffect">
                                  <p:stCondLst>
                                    <p:cond delay="0"/>
                                  </p:stCondLst>
                                  <p:childTnLst>
                                    <p:animMotion origin="layout" path="M 0.0 0.0  L 0.0 -0.33333  E" pathEditMode="relative" ptsTypes="">
                                      <p:cBhvr>
                                        <p:cTn id="186" dur="2000" fill="hold"/>
                                        <p:tgtEl>
                                          <p:spTgt spid="1176853"/>
                                        </p:tgtEl>
                                        <p:attrNameLst>
                                          <p:attrName>ppt_x</p:attrName>
                                          <p:attrName>ppt_y</p:attrName>
                                        </p:attrNameLst>
                                      </p:cBhvr>
                                    </p:animMotion>
                                  </p:childTnLst>
                                </p:cTn>
                              </p:par>
                              <p:par>
                                <p:cTn id="187" presetID="64" presetClass="path" presetSubtype="0" accel="50000" decel="50000" fill="hold" nodeType="withEffect">
                                  <p:stCondLst>
                                    <p:cond delay="0"/>
                                  </p:stCondLst>
                                  <p:childTnLst>
                                    <p:animMotion origin="layout" path="M 0.0 0.0  L 0.0 -0.33333  E" pathEditMode="relative" ptsTypes="">
                                      <p:cBhvr>
                                        <p:cTn id="188" dur="2000" fill="hold"/>
                                        <p:tgtEl>
                                          <p:spTgt spid="1176856"/>
                                        </p:tgtEl>
                                        <p:attrNameLst>
                                          <p:attrName>ppt_x</p:attrName>
                                          <p:attrName>ppt_y</p:attrName>
                                        </p:attrNameLst>
                                      </p:cBhvr>
                                    </p:animMotion>
                                  </p:childTnLst>
                                </p:cTn>
                              </p:par>
                              <p:par>
                                <p:cTn id="189" presetID="64" presetClass="path" presetSubtype="0" accel="50000" decel="50000" fill="hold" nodeType="withEffect">
                                  <p:stCondLst>
                                    <p:cond delay="0"/>
                                  </p:stCondLst>
                                  <p:childTnLst>
                                    <p:animMotion origin="layout" path="M 0.0 0.0  L 0.0 -0.33333  E" pathEditMode="relative" ptsTypes="">
                                      <p:cBhvr>
                                        <p:cTn id="190" dur="2000" fill="hold"/>
                                        <p:tgtEl>
                                          <p:spTgt spid="1176859"/>
                                        </p:tgtEl>
                                        <p:attrNameLst>
                                          <p:attrName>ppt_x</p:attrName>
                                          <p:attrName>ppt_y</p:attrName>
                                        </p:attrNameLst>
                                      </p:cBhvr>
                                    </p:animMotion>
                                  </p:childTnLst>
                                </p:cTn>
                              </p:par>
                              <p:par>
                                <p:cTn id="191" presetID="64" presetClass="path" presetSubtype="0" accel="50000" decel="50000" fill="hold" nodeType="withEffect">
                                  <p:stCondLst>
                                    <p:cond delay="0"/>
                                  </p:stCondLst>
                                  <p:childTnLst>
                                    <p:animMotion origin="layout" path="M 0.0 0.0  L 0.0 -0.33333  E" pathEditMode="relative" ptsTypes="">
                                      <p:cBhvr>
                                        <p:cTn id="192" dur="2000" fill="hold"/>
                                        <p:tgtEl>
                                          <p:spTgt spid="1176862"/>
                                        </p:tgtEl>
                                        <p:attrNameLst>
                                          <p:attrName>ppt_x</p:attrName>
                                          <p:attrName>ppt_y</p:attrName>
                                        </p:attrNameLst>
                                      </p:cBhvr>
                                    </p:animMotion>
                                  </p:childTnLst>
                                </p:cTn>
                              </p:par>
                              <p:par>
                                <p:cTn id="193" presetID="64" presetClass="path" presetSubtype="0" accel="50000" decel="50000" fill="hold" nodeType="withEffect">
                                  <p:stCondLst>
                                    <p:cond delay="0"/>
                                  </p:stCondLst>
                                  <p:childTnLst>
                                    <p:animMotion origin="layout" path="M 0.0 0.0  L 0.0 -0.33333  E" pathEditMode="relative" ptsTypes="">
                                      <p:cBhvr>
                                        <p:cTn id="194" dur="2000" fill="hold"/>
                                        <p:tgtEl>
                                          <p:spTgt spid="1176865"/>
                                        </p:tgtEl>
                                        <p:attrNameLst>
                                          <p:attrName>ppt_x</p:attrName>
                                          <p:attrName>ppt_y</p:attrName>
                                        </p:attrNameLst>
                                      </p:cBhvr>
                                    </p:animMotion>
                                  </p:childTnLst>
                                </p:cTn>
                              </p:par>
                              <p:par>
                                <p:cTn id="195" presetID="64" presetClass="path" presetSubtype="0" accel="50000" decel="50000" fill="hold" nodeType="withEffect">
                                  <p:stCondLst>
                                    <p:cond delay="0"/>
                                  </p:stCondLst>
                                  <p:childTnLst>
                                    <p:animMotion origin="layout" path="M 0.0 0.0  L 0.0 -0.33333  E" pathEditMode="relative" ptsTypes="">
                                      <p:cBhvr>
                                        <p:cTn id="196" dur="2000" fill="hold"/>
                                        <p:tgtEl>
                                          <p:spTgt spid="1176868"/>
                                        </p:tgtEl>
                                        <p:attrNameLst>
                                          <p:attrName>ppt_x</p:attrName>
                                          <p:attrName>ppt_y</p:attrName>
                                        </p:attrNameLst>
                                      </p:cBhvr>
                                    </p:animMotion>
                                  </p:childTnLst>
                                </p:cTn>
                              </p:par>
                              <p:par>
                                <p:cTn id="197" presetID="64" presetClass="path" presetSubtype="0" accel="50000" decel="50000" fill="hold" nodeType="withEffect">
                                  <p:stCondLst>
                                    <p:cond delay="0"/>
                                  </p:stCondLst>
                                  <p:childTnLst>
                                    <p:animMotion origin="layout" path="M 0.0 0.0  L 0.0 -0.33333  E" pathEditMode="relative" ptsTypes="">
                                      <p:cBhvr>
                                        <p:cTn id="198" dur="2000" fill="hold"/>
                                        <p:tgtEl>
                                          <p:spTgt spid="1176871"/>
                                        </p:tgtEl>
                                        <p:attrNameLst>
                                          <p:attrName>ppt_x</p:attrName>
                                          <p:attrName>ppt_y</p:attrName>
                                        </p:attrNameLst>
                                      </p:cBhvr>
                                    </p:animMotion>
                                  </p:childTnLst>
                                </p:cTn>
                              </p:par>
                              <p:par>
                                <p:cTn id="199" presetID="64" presetClass="path" presetSubtype="0" accel="50000" decel="50000" fill="hold" nodeType="withEffect">
                                  <p:stCondLst>
                                    <p:cond delay="0"/>
                                  </p:stCondLst>
                                  <p:childTnLst>
                                    <p:animMotion origin="layout" path="M 0.0 0.0  L 0.0 -0.33333  E" pathEditMode="relative" ptsTypes="">
                                      <p:cBhvr>
                                        <p:cTn id="200" dur="2000" fill="hold"/>
                                        <p:tgtEl>
                                          <p:spTgt spid="1176874"/>
                                        </p:tgtEl>
                                        <p:attrNameLst>
                                          <p:attrName>ppt_x</p:attrName>
                                          <p:attrName>ppt_y</p:attrName>
                                        </p:attrNameLst>
                                      </p:cBhvr>
                                    </p:animMotion>
                                  </p:childTnLst>
                                </p:cTn>
                              </p:par>
                              <p:par>
                                <p:cTn id="201" presetID="64" presetClass="path" presetSubtype="0" accel="50000" decel="50000" fill="hold" nodeType="withEffect">
                                  <p:stCondLst>
                                    <p:cond delay="0"/>
                                  </p:stCondLst>
                                  <p:childTnLst>
                                    <p:animMotion origin="layout" path="M 0.0 0.0  L 0.0 -0.33333  E" pathEditMode="relative" ptsTypes="">
                                      <p:cBhvr>
                                        <p:cTn id="202" dur="2000" fill="hold"/>
                                        <p:tgtEl>
                                          <p:spTgt spid="1176877"/>
                                        </p:tgtEl>
                                        <p:attrNameLst>
                                          <p:attrName>ppt_x</p:attrName>
                                          <p:attrName>ppt_y</p:attrName>
                                        </p:attrNameLst>
                                      </p:cBhvr>
                                    </p:animMotion>
                                  </p:childTnLst>
                                </p:cTn>
                              </p:par>
                              <p:par>
                                <p:cTn id="203" presetID="64" presetClass="path" presetSubtype="0" accel="50000" decel="50000" fill="hold" nodeType="withEffect">
                                  <p:stCondLst>
                                    <p:cond delay="0"/>
                                  </p:stCondLst>
                                  <p:childTnLst>
                                    <p:animMotion origin="layout" path="M 0.0 0.0  L 0.0 -0.33333  E" pathEditMode="relative" ptsTypes="">
                                      <p:cBhvr>
                                        <p:cTn id="204" dur="2000" fill="hold"/>
                                        <p:tgtEl>
                                          <p:spTgt spid="1176880"/>
                                        </p:tgtEl>
                                        <p:attrNameLst>
                                          <p:attrName>ppt_x</p:attrName>
                                          <p:attrName>ppt_y</p:attrName>
                                        </p:attrNameLst>
                                      </p:cBhvr>
                                    </p:animMotion>
                                  </p:childTnLst>
                                </p:cTn>
                              </p:par>
                              <p:par>
                                <p:cTn id="205" presetID="64" presetClass="path" presetSubtype="0" accel="50000" decel="50000" fill="hold" nodeType="withEffect">
                                  <p:stCondLst>
                                    <p:cond delay="0"/>
                                  </p:stCondLst>
                                  <p:childTnLst>
                                    <p:animMotion origin="layout" path="M 0.0 0.0  L 0.0 -0.33333  E" pathEditMode="relative" ptsTypes="">
                                      <p:cBhvr>
                                        <p:cTn id="206" dur="2000" fill="hold"/>
                                        <p:tgtEl>
                                          <p:spTgt spid="1176883"/>
                                        </p:tgtEl>
                                        <p:attrNameLst>
                                          <p:attrName>ppt_x</p:attrName>
                                          <p:attrName>ppt_y</p:attrName>
                                        </p:attrNameLst>
                                      </p:cBhvr>
                                    </p:animMotion>
                                  </p:childTnLst>
                                </p:cTn>
                              </p:par>
                              <p:par>
                                <p:cTn id="207" presetID="64" presetClass="path" presetSubtype="0" accel="50000" decel="50000" fill="hold" nodeType="withEffect">
                                  <p:stCondLst>
                                    <p:cond delay="0"/>
                                  </p:stCondLst>
                                  <p:childTnLst>
                                    <p:animMotion origin="layout" path="M 0.0 0.0  L 0.0 -0.33333  E" pathEditMode="relative" ptsTypes="">
                                      <p:cBhvr>
                                        <p:cTn id="208" dur="2000" fill="hold"/>
                                        <p:tgtEl>
                                          <p:spTgt spid="1176884"/>
                                        </p:tgtEl>
                                        <p:attrNameLst>
                                          <p:attrName>ppt_x</p:attrName>
                                          <p:attrName>ppt_y</p:attrName>
                                        </p:attrNameLst>
                                      </p:cBhvr>
                                    </p:animMotion>
                                  </p:childTnLst>
                                </p:cTn>
                              </p:par>
                              <p:par>
                                <p:cTn id="209" presetID="64" presetClass="path" presetSubtype="0" accel="50000" decel="50000" fill="hold" nodeType="withEffect">
                                  <p:stCondLst>
                                    <p:cond delay="0"/>
                                  </p:stCondLst>
                                  <p:childTnLst>
                                    <p:animMotion origin="layout" path="M 0.0 0.0  L 0.0 -0.33333  E" pathEditMode="relative" ptsTypes="">
                                      <p:cBhvr>
                                        <p:cTn id="210" dur="2000" fill="hold"/>
                                        <p:tgtEl>
                                          <p:spTgt spid="1176885"/>
                                        </p:tgtEl>
                                        <p:attrNameLst>
                                          <p:attrName>ppt_x</p:attrName>
                                          <p:attrName>ppt_y</p:attrName>
                                        </p:attrNameLst>
                                      </p:cBhvr>
                                    </p:animMotion>
                                  </p:childTnLst>
                                </p:cTn>
                              </p:par>
                              <p:par>
                                <p:cTn id="211" presetID="64" presetClass="path" presetSubtype="0" accel="50000" decel="50000" fill="hold" nodeType="withEffect">
                                  <p:stCondLst>
                                    <p:cond delay="0"/>
                                  </p:stCondLst>
                                  <p:childTnLst>
                                    <p:animMotion origin="layout" path="M 0.0 0.0  L 0.0 -0.33333  E" pathEditMode="relative" ptsTypes="">
                                      <p:cBhvr>
                                        <p:cTn id="212" dur="2000" fill="hold"/>
                                        <p:tgtEl>
                                          <p:spTgt spid="1176886"/>
                                        </p:tgtEl>
                                        <p:attrNameLst>
                                          <p:attrName>ppt_x</p:attrName>
                                          <p:attrName>ppt_y</p:attrName>
                                        </p:attrNameLst>
                                      </p:cBhvr>
                                    </p:animMotion>
                                  </p:childTnLst>
                                </p:cTn>
                              </p:par>
                              <p:par>
                                <p:cTn id="213" presetID="64" presetClass="path" presetSubtype="0" accel="50000" decel="50000" fill="hold" nodeType="withEffect">
                                  <p:stCondLst>
                                    <p:cond delay="0"/>
                                  </p:stCondLst>
                                  <p:childTnLst>
                                    <p:animMotion origin="layout" path="M 0.0 0.0  L 0.0 -0.33333  E" pathEditMode="relative" ptsTypes="">
                                      <p:cBhvr>
                                        <p:cTn id="214" dur="2000" fill="hold"/>
                                        <p:tgtEl>
                                          <p:spTgt spid="1176887"/>
                                        </p:tgtEl>
                                        <p:attrNameLst>
                                          <p:attrName>ppt_x</p:attrName>
                                          <p:attrName>ppt_y</p:attrName>
                                        </p:attrNameLst>
                                      </p:cBhvr>
                                    </p:animMotion>
                                  </p:childTnLst>
                                </p:cTn>
                              </p:par>
                              <p:par>
                                <p:cTn id="215" presetID="64" presetClass="path" presetSubtype="0" accel="50000" decel="50000" fill="hold" nodeType="withEffect">
                                  <p:stCondLst>
                                    <p:cond delay="0"/>
                                  </p:stCondLst>
                                  <p:childTnLst>
                                    <p:animMotion origin="layout" path="M 0.0 0.0  L 0.0 -0.33333  E" pathEditMode="relative" ptsTypes="">
                                      <p:cBhvr>
                                        <p:cTn id="216" dur="2000" fill="hold"/>
                                        <p:tgtEl>
                                          <p:spTgt spid="1176888"/>
                                        </p:tgtEl>
                                        <p:attrNameLst>
                                          <p:attrName>ppt_x</p:attrName>
                                          <p:attrName>ppt_y</p:attrName>
                                        </p:attrNameLst>
                                      </p:cBhvr>
                                    </p:animMotion>
                                  </p:childTnLst>
                                </p:cTn>
                              </p:par>
                              <p:par>
                                <p:cTn id="217" presetID="64" presetClass="path" presetSubtype="0" accel="50000" decel="50000" fill="hold" nodeType="withEffect">
                                  <p:stCondLst>
                                    <p:cond delay="0"/>
                                  </p:stCondLst>
                                  <p:childTnLst>
                                    <p:animMotion origin="layout" path="M 0.0 0.0  L 0.0 -0.33333  E" pathEditMode="relative" ptsTypes="">
                                      <p:cBhvr>
                                        <p:cTn id="218" dur="2000" fill="hold"/>
                                        <p:tgtEl>
                                          <p:spTgt spid="1176889"/>
                                        </p:tgtEl>
                                        <p:attrNameLst>
                                          <p:attrName>ppt_x</p:attrName>
                                          <p:attrName>ppt_y</p:attrName>
                                        </p:attrNameLst>
                                      </p:cBhvr>
                                    </p:animMotion>
                                  </p:childTnLst>
                                </p:cTn>
                              </p:par>
                              <p:par>
                                <p:cTn id="219" presetID="64" presetClass="path" presetSubtype="0" accel="50000" decel="50000" fill="hold" nodeType="withEffect">
                                  <p:stCondLst>
                                    <p:cond delay="0"/>
                                  </p:stCondLst>
                                  <p:childTnLst>
                                    <p:animMotion origin="layout" path="M 0.0 0.0  L 0.0 -0.33333  E" pathEditMode="relative" ptsTypes="">
                                      <p:cBhvr>
                                        <p:cTn id="220" dur="2000" fill="hold"/>
                                        <p:tgtEl>
                                          <p:spTgt spid="1176890"/>
                                        </p:tgtEl>
                                        <p:attrNameLst>
                                          <p:attrName>ppt_x</p:attrName>
                                          <p:attrName>ppt_y</p:attrName>
                                        </p:attrNameLst>
                                      </p:cBhvr>
                                    </p:animMotion>
                                  </p:childTnLst>
                                </p:cTn>
                              </p:par>
                              <p:par>
                                <p:cTn id="221" presetID="64" presetClass="path" presetSubtype="0" accel="50000" decel="50000" fill="hold" nodeType="withEffect">
                                  <p:stCondLst>
                                    <p:cond delay="0"/>
                                  </p:stCondLst>
                                  <p:childTnLst>
                                    <p:animMotion origin="layout" path="M 0.0 0.0  L 0.0 -0.33333  E" pathEditMode="relative" ptsTypes="">
                                      <p:cBhvr>
                                        <p:cTn id="222" dur="2000" fill="hold"/>
                                        <p:tgtEl>
                                          <p:spTgt spid="1176891"/>
                                        </p:tgtEl>
                                        <p:attrNameLst>
                                          <p:attrName>ppt_x</p:attrName>
                                          <p:attrName>ppt_y</p:attrName>
                                        </p:attrNameLst>
                                      </p:cBhvr>
                                    </p:animMotion>
                                  </p:childTnLst>
                                </p:cTn>
                              </p:par>
                              <p:par>
                                <p:cTn id="223" presetID="64" presetClass="path" presetSubtype="0" accel="50000" decel="50000" fill="hold" nodeType="withEffect">
                                  <p:stCondLst>
                                    <p:cond delay="0"/>
                                  </p:stCondLst>
                                  <p:childTnLst>
                                    <p:animMotion origin="layout" path="M 0.0 0.0  L 0.0 -0.33333  E" pathEditMode="relative" ptsTypes="">
                                      <p:cBhvr>
                                        <p:cTn id="224" dur="2000" fill="hold"/>
                                        <p:tgtEl>
                                          <p:spTgt spid="1176892"/>
                                        </p:tgtEl>
                                        <p:attrNameLst>
                                          <p:attrName>ppt_x</p:attrName>
                                          <p:attrName>ppt_y</p:attrName>
                                        </p:attrNameLst>
                                      </p:cBhvr>
                                    </p:animMotion>
                                  </p:childTnLst>
                                </p:cTn>
                              </p:par>
                              <p:par>
                                <p:cTn id="225" presetID="64" presetClass="path" presetSubtype="0" accel="50000" decel="50000" fill="hold" nodeType="withEffect">
                                  <p:stCondLst>
                                    <p:cond delay="0"/>
                                  </p:stCondLst>
                                  <p:childTnLst>
                                    <p:animMotion origin="layout" path="M 0.0 0.0  L 0.0 -0.33333  E" pathEditMode="relative" ptsTypes="">
                                      <p:cBhvr>
                                        <p:cTn id="226" dur="2000" fill="hold"/>
                                        <p:tgtEl>
                                          <p:spTgt spid="1176893"/>
                                        </p:tgtEl>
                                        <p:attrNameLst>
                                          <p:attrName>ppt_x</p:attrName>
                                          <p:attrName>ppt_y</p:attrName>
                                        </p:attrNameLst>
                                      </p:cBhvr>
                                    </p:animMotion>
                                  </p:childTnLst>
                                </p:cTn>
                              </p:par>
                              <p:par>
                                <p:cTn id="227" presetID="64" presetClass="path" presetSubtype="0" accel="50000" decel="50000" fill="hold" nodeType="withEffect">
                                  <p:stCondLst>
                                    <p:cond delay="0"/>
                                  </p:stCondLst>
                                  <p:childTnLst>
                                    <p:animMotion origin="layout" path="M 0.0 0.0  L 0.0 -0.33333  E" pathEditMode="relative" ptsTypes="">
                                      <p:cBhvr>
                                        <p:cTn id="228" dur="2000" fill="hold"/>
                                        <p:tgtEl>
                                          <p:spTgt spid="1176898"/>
                                        </p:tgtEl>
                                        <p:attrNameLst>
                                          <p:attrName>ppt_x</p:attrName>
                                          <p:attrName>ppt_y</p:attrName>
                                        </p:attrNameLst>
                                      </p:cBhvr>
                                    </p:animMotion>
                                  </p:childTnLst>
                                </p:cTn>
                              </p:par>
                              <p:par>
                                <p:cTn id="229" presetID="64" presetClass="path" presetSubtype="0" accel="50000" decel="50000" fill="hold" nodeType="withEffect">
                                  <p:stCondLst>
                                    <p:cond delay="0"/>
                                  </p:stCondLst>
                                  <p:childTnLst>
                                    <p:animMotion origin="layout" path="M 0.0 0.0  L 0.0 -0.33333  E" pathEditMode="relative" ptsTypes="">
                                      <p:cBhvr>
                                        <p:cTn id="230" dur="2000" fill="hold"/>
                                        <p:tgtEl>
                                          <p:spTgt spid="1176903"/>
                                        </p:tgtEl>
                                        <p:attrNameLst>
                                          <p:attrName>ppt_x</p:attrName>
                                          <p:attrName>ppt_y</p:attrName>
                                        </p:attrNameLst>
                                      </p:cBhvr>
                                    </p:animMotion>
                                  </p:childTnLst>
                                </p:cTn>
                              </p:par>
                              <p:par>
                                <p:cTn id="231" presetID="64" presetClass="path" presetSubtype="0" accel="50000" decel="50000" fill="hold" nodeType="withEffect">
                                  <p:stCondLst>
                                    <p:cond delay="0"/>
                                  </p:stCondLst>
                                  <p:childTnLst>
                                    <p:animMotion origin="layout" path="M 0.0 0.0  L 0.0 -0.33333  E" pathEditMode="relative" ptsTypes="">
                                      <p:cBhvr>
                                        <p:cTn id="232" dur="2000" fill="hold"/>
                                        <p:tgtEl>
                                          <p:spTgt spid="1176908"/>
                                        </p:tgtEl>
                                        <p:attrNameLst>
                                          <p:attrName>ppt_x</p:attrName>
                                          <p:attrName>ppt_y</p:attrName>
                                        </p:attrNameLst>
                                      </p:cBhvr>
                                    </p:animMotion>
                                  </p:childTnLst>
                                </p:cTn>
                              </p:par>
                              <p:par>
                                <p:cTn id="233" presetID="64" presetClass="path" presetSubtype="0" accel="50000" decel="50000" fill="hold" nodeType="withEffect">
                                  <p:stCondLst>
                                    <p:cond delay="0"/>
                                  </p:stCondLst>
                                  <p:childTnLst>
                                    <p:animMotion origin="layout" path="M 0.0 0.0  L 0.0 -0.33333  E" pathEditMode="relative" ptsTypes="">
                                      <p:cBhvr>
                                        <p:cTn id="234" dur="2000" fill="hold"/>
                                        <p:tgtEl>
                                          <p:spTgt spid="1176913"/>
                                        </p:tgtEl>
                                        <p:attrNameLst>
                                          <p:attrName>ppt_x</p:attrName>
                                          <p:attrName>ppt_y</p:attrName>
                                        </p:attrNameLst>
                                      </p:cBhvr>
                                    </p:animMotion>
                                  </p:childTnLst>
                                </p:cTn>
                              </p:par>
                              <p:par>
                                <p:cTn id="235" presetID="64" presetClass="path" presetSubtype="0" accel="50000" decel="50000" fill="hold" nodeType="withEffect">
                                  <p:stCondLst>
                                    <p:cond delay="0"/>
                                  </p:stCondLst>
                                  <p:childTnLst>
                                    <p:animMotion origin="layout" path="M 0.0 0.0  L 0.0 -0.33333  E" pathEditMode="relative" ptsTypes="">
                                      <p:cBhvr>
                                        <p:cTn id="236" dur="2000" fill="hold"/>
                                        <p:tgtEl>
                                          <p:spTgt spid="1176918"/>
                                        </p:tgtEl>
                                        <p:attrNameLst>
                                          <p:attrName>ppt_x</p:attrName>
                                          <p:attrName>ppt_y</p:attrName>
                                        </p:attrNameLst>
                                      </p:cBhvr>
                                    </p:animMotion>
                                  </p:childTnLst>
                                </p:cTn>
                              </p:par>
                              <p:par>
                                <p:cTn id="237" presetID="64" presetClass="path" presetSubtype="0" accel="50000" decel="50000" fill="hold" nodeType="withEffect">
                                  <p:stCondLst>
                                    <p:cond delay="0"/>
                                  </p:stCondLst>
                                  <p:childTnLst>
                                    <p:animMotion origin="layout" path="M 0.0 0.0  L 0.0 -0.33333  E" pathEditMode="relative" ptsTypes="">
                                      <p:cBhvr>
                                        <p:cTn id="238" dur="2000" fill="hold"/>
                                        <p:tgtEl>
                                          <p:spTgt spid="1176923"/>
                                        </p:tgtEl>
                                        <p:attrNameLst>
                                          <p:attrName>ppt_x</p:attrName>
                                          <p:attrName>ppt_y</p:attrName>
                                        </p:attrNameLst>
                                      </p:cBhvr>
                                    </p:animMotion>
                                  </p:childTnLst>
                                </p:cTn>
                              </p:par>
                              <p:par>
                                <p:cTn id="239" presetID="64" presetClass="path" presetSubtype="0" accel="50000" decel="50000" fill="hold" nodeType="withEffect">
                                  <p:stCondLst>
                                    <p:cond delay="0"/>
                                  </p:stCondLst>
                                  <p:childTnLst>
                                    <p:animMotion origin="layout" path="M 0.0 0.0  L 0.0 -0.33333  E" pathEditMode="relative" ptsTypes="">
                                      <p:cBhvr>
                                        <p:cTn id="240" dur="2000" fill="hold"/>
                                        <p:tgtEl>
                                          <p:spTgt spid="1176928"/>
                                        </p:tgtEl>
                                        <p:attrNameLst>
                                          <p:attrName>ppt_x</p:attrName>
                                          <p:attrName>ppt_y</p:attrName>
                                        </p:attrNameLst>
                                      </p:cBhvr>
                                    </p:animMotion>
                                  </p:childTnLst>
                                </p:cTn>
                              </p:par>
                              <p:par>
                                <p:cTn id="241" presetID="64" presetClass="path" presetSubtype="0" accel="50000" decel="50000" fill="hold" nodeType="withEffect">
                                  <p:stCondLst>
                                    <p:cond delay="0"/>
                                  </p:stCondLst>
                                  <p:childTnLst>
                                    <p:animMotion origin="layout" path="M 0.0 0.0  L 0.0 -0.33333  E" pathEditMode="relative" ptsTypes="">
                                      <p:cBhvr>
                                        <p:cTn id="242" dur="2000" fill="hold"/>
                                        <p:tgtEl>
                                          <p:spTgt spid="1176933"/>
                                        </p:tgtEl>
                                        <p:attrNameLst>
                                          <p:attrName>ppt_x</p:attrName>
                                          <p:attrName>ppt_y</p:attrName>
                                        </p:attrNameLst>
                                      </p:cBhvr>
                                    </p:animMotion>
                                  </p:childTnLst>
                                </p:cTn>
                              </p:par>
                              <p:par>
                                <p:cTn id="243" presetID="64" presetClass="path" presetSubtype="0" accel="50000" decel="50000" fill="hold" nodeType="withEffect">
                                  <p:stCondLst>
                                    <p:cond delay="0"/>
                                  </p:stCondLst>
                                  <p:childTnLst>
                                    <p:animMotion origin="layout" path="M 0.0 0.0  L 0.0 -0.33333  E" pathEditMode="relative" ptsTypes="">
                                      <p:cBhvr>
                                        <p:cTn id="244" dur="2000" fill="hold"/>
                                        <p:tgtEl>
                                          <p:spTgt spid="1176938"/>
                                        </p:tgtEl>
                                        <p:attrNameLst>
                                          <p:attrName>ppt_x</p:attrName>
                                          <p:attrName>ppt_y</p:attrName>
                                        </p:attrNameLst>
                                      </p:cBhvr>
                                    </p:animMotion>
                                  </p:childTnLst>
                                </p:cTn>
                              </p:par>
                              <p:par>
                                <p:cTn id="245" presetID="64" presetClass="path" presetSubtype="0" accel="50000" decel="50000" fill="hold" nodeType="withEffect">
                                  <p:stCondLst>
                                    <p:cond delay="0"/>
                                  </p:stCondLst>
                                  <p:childTnLst>
                                    <p:animMotion origin="layout" path="M 0.0 0.0  L 0.0 -0.33333  E" pathEditMode="relative" ptsTypes="">
                                      <p:cBhvr>
                                        <p:cTn id="246" dur="2000" fill="hold"/>
                                        <p:tgtEl>
                                          <p:spTgt spid="1176941"/>
                                        </p:tgtEl>
                                        <p:attrNameLst>
                                          <p:attrName>ppt_x</p:attrName>
                                          <p:attrName>ppt_y</p:attrName>
                                        </p:attrNameLst>
                                      </p:cBhvr>
                                    </p:animMotion>
                                  </p:childTnLst>
                                </p:cTn>
                              </p:par>
                              <p:par>
                                <p:cTn id="247" presetID="64" presetClass="path" presetSubtype="0" accel="50000" decel="50000" fill="hold" nodeType="withEffect">
                                  <p:stCondLst>
                                    <p:cond delay="0"/>
                                  </p:stCondLst>
                                  <p:childTnLst>
                                    <p:animMotion origin="layout" path="M 0.0 0.0  L 0.0 -0.33333  E" pathEditMode="relative" ptsTypes="">
                                      <p:cBhvr>
                                        <p:cTn id="248" dur="2000" fill="hold"/>
                                        <p:tgtEl>
                                          <p:spTgt spid="1176944"/>
                                        </p:tgtEl>
                                        <p:attrNameLst>
                                          <p:attrName>ppt_x</p:attrName>
                                          <p:attrName>ppt_y</p:attrName>
                                        </p:attrNameLst>
                                      </p:cBhvr>
                                    </p:animMotion>
                                  </p:childTnLst>
                                </p:cTn>
                              </p:par>
                              <p:par>
                                <p:cTn id="249" presetID="64" presetClass="path" presetSubtype="0" accel="50000" decel="50000" fill="hold" nodeType="withEffect">
                                  <p:stCondLst>
                                    <p:cond delay="0"/>
                                  </p:stCondLst>
                                  <p:childTnLst>
                                    <p:animMotion origin="layout" path="M 0.0 0.0  L 0.0 -0.33333  E" pathEditMode="relative" ptsTypes="">
                                      <p:cBhvr>
                                        <p:cTn id="250" dur="2000" fill="hold"/>
                                        <p:tgtEl>
                                          <p:spTgt spid="1176947"/>
                                        </p:tgtEl>
                                        <p:attrNameLst>
                                          <p:attrName>ppt_x</p:attrName>
                                          <p:attrName>ppt_y</p:attrName>
                                        </p:attrNameLst>
                                      </p:cBhvr>
                                    </p:animMotion>
                                  </p:childTnLst>
                                </p:cTn>
                              </p:par>
                              <p:par>
                                <p:cTn id="251" presetID="64" presetClass="path" presetSubtype="0" accel="50000" decel="50000" fill="hold" nodeType="withEffect">
                                  <p:stCondLst>
                                    <p:cond delay="0"/>
                                  </p:stCondLst>
                                  <p:childTnLst>
                                    <p:animMotion origin="layout" path="M 0.0 0.0  L 0.0 -0.33333  E" pathEditMode="relative" ptsTypes="">
                                      <p:cBhvr>
                                        <p:cTn id="252" dur="2000" fill="hold"/>
                                        <p:tgtEl>
                                          <p:spTgt spid="1176950"/>
                                        </p:tgtEl>
                                        <p:attrNameLst>
                                          <p:attrName>ppt_x</p:attrName>
                                          <p:attrName>ppt_y</p:attrName>
                                        </p:attrNameLst>
                                      </p:cBhvr>
                                    </p:animMotion>
                                  </p:childTnLst>
                                </p:cTn>
                              </p:par>
                              <p:par>
                                <p:cTn id="253" presetID="64" presetClass="path" presetSubtype="0" accel="50000" decel="50000" fill="hold" nodeType="withEffect">
                                  <p:stCondLst>
                                    <p:cond delay="0"/>
                                  </p:stCondLst>
                                  <p:childTnLst>
                                    <p:animMotion origin="layout" path="M 0.0 0.0  L 0.0 -0.33333  E" pathEditMode="relative" ptsTypes="">
                                      <p:cBhvr>
                                        <p:cTn id="254" dur="2000" fill="hold"/>
                                        <p:tgtEl>
                                          <p:spTgt spid="1176953"/>
                                        </p:tgtEl>
                                        <p:attrNameLst>
                                          <p:attrName>ppt_x</p:attrName>
                                          <p:attrName>ppt_y</p:attrName>
                                        </p:attrNameLst>
                                      </p:cBhvr>
                                    </p:animMotion>
                                  </p:childTnLst>
                                </p:cTn>
                              </p:par>
                              <p:par>
                                <p:cTn id="255" presetID="64" presetClass="path" presetSubtype="0" accel="50000" decel="50000" fill="hold" nodeType="withEffect">
                                  <p:stCondLst>
                                    <p:cond delay="0"/>
                                  </p:stCondLst>
                                  <p:childTnLst>
                                    <p:animMotion origin="layout" path="M 0.0 0.0  L 0.0 -0.33333  E" pathEditMode="relative" ptsTypes="">
                                      <p:cBhvr>
                                        <p:cTn id="256" dur="2000" fill="hold"/>
                                        <p:tgtEl>
                                          <p:spTgt spid="1176956"/>
                                        </p:tgtEl>
                                        <p:attrNameLst>
                                          <p:attrName>ppt_x</p:attrName>
                                          <p:attrName>ppt_y</p:attrName>
                                        </p:attrNameLst>
                                      </p:cBhvr>
                                    </p:animMotion>
                                  </p:childTnLst>
                                </p:cTn>
                              </p:par>
                              <p:par>
                                <p:cTn id="257" presetID="64" presetClass="path" presetSubtype="0" accel="50000" decel="50000" fill="hold" nodeType="withEffect">
                                  <p:stCondLst>
                                    <p:cond delay="0"/>
                                  </p:stCondLst>
                                  <p:childTnLst>
                                    <p:animMotion origin="layout" path="M 0.0 0.0  L 0.0 -0.33333  E" pathEditMode="relative" ptsTypes="">
                                      <p:cBhvr>
                                        <p:cTn id="258" dur="2000" fill="hold"/>
                                        <p:tgtEl>
                                          <p:spTgt spid="1176959"/>
                                        </p:tgtEl>
                                        <p:attrNameLst>
                                          <p:attrName>ppt_x</p:attrName>
                                          <p:attrName>ppt_y</p:attrName>
                                        </p:attrNameLst>
                                      </p:cBhvr>
                                    </p:animMotion>
                                  </p:childTnLst>
                                </p:cTn>
                              </p:par>
                              <p:par>
                                <p:cTn id="259" presetID="64" presetClass="path" presetSubtype="0" accel="50000" decel="50000" fill="hold" nodeType="withEffect">
                                  <p:stCondLst>
                                    <p:cond delay="0"/>
                                  </p:stCondLst>
                                  <p:childTnLst>
                                    <p:animMotion origin="layout" path="M 0.0 0.0  L 0.0 -0.33333  E" pathEditMode="relative" ptsTypes="">
                                      <p:cBhvr>
                                        <p:cTn id="260" dur="2000" fill="hold"/>
                                        <p:tgtEl>
                                          <p:spTgt spid="1176962"/>
                                        </p:tgtEl>
                                        <p:attrNameLst>
                                          <p:attrName>ppt_x</p:attrName>
                                          <p:attrName>ppt_y</p:attrName>
                                        </p:attrNameLst>
                                      </p:cBhvr>
                                    </p:animMotion>
                                  </p:childTnLst>
                                </p:cTn>
                              </p:par>
                              <p:par>
                                <p:cTn id="261" presetID="64" presetClass="path" presetSubtype="0" accel="50000" decel="50000" fill="hold" nodeType="withEffect">
                                  <p:stCondLst>
                                    <p:cond delay="0"/>
                                  </p:stCondLst>
                                  <p:childTnLst>
                                    <p:animMotion origin="layout" path="M 0.0 0.0  L 0.0 -0.33333  E" pathEditMode="relative" ptsTypes="">
                                      <p:cBhvr>
                                        <p:cTn id="262" dur="2000" fill="hold"/>
                                        <p:tgtEl>
                                          <p:spTgt spid="1176965"/>
                                        </p:tgtEl>
                                        <p:attrNameLst>
                                          <p:attrName>ppt_x</p:attrName>
                                          <p:attrName>ppt_y</p:attrName>
                                        </p:attrNameLst>
                                      </p:cBhvr>
                                    </p:animMotion>
                                  </p:childTnLst>
                                </p:cTn>
                              </p:par>
                              <p:par>
                                <p:cTn id="263" presetID="64" presetClass="path" presetSubtype="0" accel="50000" decel="50000" fill="hold" nodeType="withEffect">
                                  <p:stCondLst>
                                    <p:cond delay="0"/>
                                  </p:stCondLst>
                                  <p:childTnLst>
                                    <p:animMotion origin="layout" path="M 0.0 0.0  L 0.0 -0.33333  E" pathEditMode="relative" ptsTypes="">
                                      <p:cBhvr>
                                        <p:cTn id="264" dur="2000" fill="hold"/>
                                        <p:tgtEl>
                                          <p:spTgt spid="1176966"/>
                                        </p:tgtEl>
                                        <p:attrNameLst>
                                          <p:attrName>ppt_x</p:attrName>
                                          <p:attrName>ppt_y</p:attrName>
                                        </p:attrNameLst>
                                      </p:cBhvr>
                                    </p:animMotion>
                                  </p:childTnLst>
                                </p:cTn>
                              </p:par>
                              <p:par>
                                <p:cTn id="265" presetID="64" presetClass="path" presetSubtype="0" accel="50000" decel="50000" fill="hold" nodeType="withEffect">
                                  <p:stCondLst>
                                    <p:cond delay="0"/>
                                  </p:stCondLst>
                                  <p:childTnLst>
                                    <p:animMotion origin="layout" path="M 0.0 0.0  L 0.0 -0.33333  E" pathEditMode="relative" ptsTypes="">
                                      <p:cBhvr>
                                        <p:cTn id="266" dur="2000" fill="hold"/>
                                        <p:tgtEl>
                                          <p:spTgt spid="1176967"/>
                                        </p:tgtEl>
                                        <p:attrNameLst>
                                          <p:attrName>ppt_x</p:attrName>
                                          <p:attrName>ppt_y</p:attrName>
                                        </p:attrNameLst>
                                      </p:cBhvr>
                                    </p:animMotion>
                                  </p:childTnLst>
                                </p:cTn>
                              </p:par>
                              <p:par>
                                <p:cTn id="267" presetID="64" presetClass="path" presetSubtype="0" accel="50000" decel="50000" fill="hold" nodeType="withEffect">
                                  <p:stCondLst>
                                    <p:cond delay="0"/>
                                  </p:stCondLst>
                                  <p:childTnLst>
                                    <p:animMotion origin="layout" path="M 0.0 0.0  L 0.0 -0.33333  E" pathEditMode="relative" ptsTypes="">
                                      <p:cBhvr>
                                        <p:cTn id="268" dur="2000" fill="hold"/>
                                        <p:tgtEl>
                                          <p:spTgt spid="1176968"/>
                                        </p:tgtEl>
                                        <p:attrNameLst>
                                          <p:attrName>ppt_x</p:attrName>
                                          <p:attrName>ppt_y</p:attrName>
                                        </p:attrNameLst>
                                      </p:cBhvr>
                                    </p:animMotion>
                                  </p:childTnLst>
                                </p:cTn>
                              </p:par>
                              <p:par>
                                <p:cTn id="269" presetID="64" presetClass="path" presetSubtype="0" accel="50000" decel="50000" fill="hold" nodeType="withEffect">
                                  <p:stCondLst>
                                    <p:cond delay="0"/>
                                  </p:stCondLst>
                                  <p:childTnLst>
                                    <p:animMotion origin="layout" path="M 0.0 0.0  L 0.0 -0.33333  E" pathEditMode="relative" ptsTypes="">
                                      <p:cBhvr>
                                        <p:cTn id="270" dur="2000" fill="hold"/>
                                        <p:tgtEl>
                                          <p:spTgt spid="1176969"/>
                                        </p:tgtEl>
                                        <p:attrNameLst>
                                          <p:attrName>ppt_x</p:attrName>
                                          <p:attrName>ppt_y</p:attrName>
                                        </p:attrNameLst>
                                      </p:cBhvr>
                                    </p:animMotion>
                                  </p:childTnLst>
                                </p:cTn>
                              </p:par>
                              <p:par>
                                <p:cTn id="271" presetID="64" presetClass="path" presetSubtype="0" accel="50000" decel="50000" fill="hold" nodeType="withEffect">
                                  <p:stCondLst>
                                    <p:cond delay="0"/>
                                  </p:stCondLst>
                                  <p:childTnLst>
                                    <p:animMotion origin="layout" path="M 0.0 0.0  L 0.0 -0.33333  E" pathEditMode="relative" ptsTypes="">
                                      <p:cBhvr>
                                        <p:cTn id="272" dur="2000" fill="hold"/>
                                        <p:tgtEl>
                                          <p:spTgt spid="1176970"/>
                                        </p:tgtEl>
                                        <p:attrNameLst>
                                          <p:attrName>ppt_x</p:attrName>
                                          <p:attrName>ppt_y</p:attrName>
                                        </p:attrNameLst>
                                      </p:cBhvr>
                                    </p:animMotion>
                                  </p:childTnLst>
                                </p:cTn>
                              </p:par>
                              <p:par>
                                <p:cTn id="273" presetID="64" presetClass="path" presetSubtype="0" accel="50000" decel="50000" fill="hold" nodeType="withEffect">
                                  <p:stCondLst>
                                    <p:cond delay="0"/>
                                  </p:stCondLst>
                                  <p:childTnLst>
                                    <p:animMotion origin="layout" path="M 0.0 0.0  L 0.0 -0.33333  E" pathEditMode="relative" ptsTypes="">
                                      <p:cBhvr>
                                        <p:cTn id="274" dur="2000" fill="hold"/>
                                        <p:tgtEl>
                                          <p:spTgt spid="1176971"/>
                                        </p:tgtEl>
                                        <p:attrNameLst>
                                          <p:attrName>ppt_x</p:attrName>
                                          <p:attrName>ppt_y</p:attrName>
                                        </p:attrNameLst>
                                      </p:cBhvr>
                                    </p:animMotion>
                                  </p:childTnLst>
                                </p:cTn>
                              </p:par>
                              <p:par>
                                <p:cTn id="275" presetID="64" presetClass="path" presetSubtype="0" accel="50000" decel="50000" fill="hold" nodeType="withEffect">
                                  <p:stCondLst>
                                    <p:cond delay="0"/>
                                  </p:stCondLst>
                                  <p:childTnLst>
                                    <p:animMotion origin="layout" path="M 0.0 0.0  L 0.0 -0.33333  E" pathEditMode="relative" ptsTypes="">
                                      <p:cBhvr>
                                        <p:cTn id="276" dur="2000" fill="hold"/>
                                        <p:tgtEl>
                                          <p:spTgt spid="1176972"/>
                                        </p:tgtEl>
                                        <p:attrNameLst>
                                          <p:attrName>ppt_x</p:attrName>
                                          <p:attrName>ppt_y</p:attrName>
                                        </p:attrNameLst>
                                      </p:cBhvr>
                                    </p:animMotion>
                                  </p:childTnLst>
                                </p:cTn>
                              </p:par>
                              <p:par>
                                <p:cTn id="277" presetID="64" presetClass="path" presetSubtype="0" accel="50000" decel="50000" fill="hold" nodeType="withEffect">
                                  <p:stCondLst>
                                    <p:cond delay="0"/>
                                  </p:stCondLst>
                                  <p:childTnLst>
                                    <p:animMotion origin="layout" path="M 0.0 0.0  L 0.0 -0.33333  E" pathEditMode="relative" ptsTypes="">
                                      <p:cBhvr>
                                        <p:cTn id="278" dur="2000" fill="hold"/>
                                        <p:tgtEl>
                                          <p:spTgt spid="1176973"/>
                                        </p:tgtEl>
                                        <p:attrNameLst>
                                          <p:attrName>ppt_x</p:attrName>
                                          <p:attrName>ppt_y</p:attrName>
                                        </p:attrNameLst>
                                      </p:cBhvr>
                                    </p:animMotion>
                                  </p:childTnLst>
                                </p:cTn>
                              </p:par>
                              <p:par>
                                <p:cTn id="279" presetID="64" presetClass="path" presetSubtype="0" accel="50000" decel="50000" fill="hold" nodeType="withEffect">
                                  <p:stCondLst>
                                    <p:cond delay="0"/>
                                  </p:stCondLst>
                                  <p:childTnLst>
                                    <p:animMotion origin="layout" path="M 0.0 0.0  L 0.0 -0.33333  E" pathEditMode="relative" ptsTypes="">
                                      <p:cBhvr>
                                        <p:cTn id="280" dur="2000" fill="hold"/>
                                        <p:tgtEl>
                                          <p:spTgt spid="1176974"/>
                                        </p:tgtEl>
                                        <p:attrNameLst>
                                          <p:attrName>ppt_x</p:attrName>
                                          <p:attrName>ppt_y</p:attrName>
                                        </p:attrNameLst>
                                      </p:cBhvr>
                                    </p:animMotion>
                                  </p:childTnLst>
                                </p:cTn>
                              </p:par>
                              <p:par>
                                <p:cTn id="281" presetID="64" presetClass="path" presetSubtype="0" accel="50000" decel="50000" fill="hold" nodeType="withEffect">
                                  <p:stCondLst>
                                    <p:cond delay="0"/>
                                  </p:stCondLst>
                                  <p:childTnLst>
                                    <p:animMotion origin="layout" path="M 0.0 0.0  L 0.0 -0.33333  E" pathEditMode="relative" ptsTypes="">
                                      <p:cBhvr>
                                        <p:cTn id="282" dur="2000" fill="hold"/>
                                        <p:tgtEl>
                                          <p:spTgt spid="1176979"/>
                                        </p:tgtEl>
                                        <p:attrNameLst>
                                          <p:attrName>ppt_x</p:attrName>
                                          <p:attrName>ppt_y</p:attrName>
                                        </p:attrNameLst>
                                      </p:cBhvr>
                                    </p:animMotion>
                                  </p:childTnLst>
                                </p:cTn>
                              </p:par>
                              <p:par>
                                <p:cTn id="283" presetID="64" presetClass="path" presetSubtype="0" accel="50000" decel="50000" fill="hold" nodeType="withEffect">
                                  <p:stCondLst>
                                    <p:cond delay="0"/>
                                  </p:stCondLst>
                                  <p:childTnLst>
                                    <p:animMotion origin="layout" path="M 0.0 0.0  L 0.0 -0.33333  E" pathEditMode="relative" ptsTypes="">
                                      <p:cBhvr>
                                        <p:cTn id="284" dur="2000" fill="hold"/>
                                        <p:tgtEl>
                                          <p:spTgt spid="1176984"/>
                                        </p:tgtEl>
                                        <p:attrNameLst>
                                          <p:attrName>ppt_x</p:attrName>
                                          <p:attrName>ppt_y</p:attrName>
                                        </p:attrNameLst>
                                      </p:cBhvr>
                                    </p:animMotion>
                                  </p:childTnLst>
                                </p:cTn>
                              </p:par>
                              <p:par>
                                <p:cTn id="285" presetID="64" presetClass="path" presetSubtype="0" accel="50000" decel="50000" fill="hold" nodeType="withEffect">
                                  <p:stCondLst>
                                    <p:cond delay="0"/>
                                  </p:stCondLst>
                                  <p:childTnLst>
                                    <p:animMotion origin="layout" path="M 0.0 0.0  L 0.0 -0.33333  E" pathEditMode="relative" ptsTypes="">
                                      <p:cBhvr>
                                        <p:cTn id="286" dur="2000" fill="hold"/>
                                        <p:tgtEl>
                                          <p:spTgt spid="1176989"/>
                                        </p:tgtEl>
                                        <p:attrNameLst>
                                          <p:attrName>ppt_x</p:attrName>
                                          <p:attrName>ppt_y</p:attrName>
                                        </p:attrNameLst>
                                      </p:cBhvr>
                                    </p:animMotion>
                                  </p:childTnLst>
                                </p:cTn>
                              </p:par>
                              <p:par>
                                <p:cTn id="287" presetID="64" presetClass="path" presetSubtype="0" accel="50000" decel="50000" fill="hold" nodeType="withEffect">
                                  <p:stCondLst>
                                    <p:cond delay="0"/>
                                  </p:stCondLst>
                                  <p:childTnLst>
                                    <p:animMotion origin="layout" path="M 0.0 0.0  L 0.0 -0.33333  E" pathEditMode="relative" ptsTypes="">
                                      <p:cBhvr>
                                        <p:cTn id="288" dur="2000" fill="hold"/>
                                        <p:tgtEl>
                                          <p:spTgt spid="1176994"/>
                                        </p:tgtEl>
                                        <p:attrNameLst>
                                          <p:attrName>ppt_x</p:attrName>
                                          <p:attrName>ppt_y</p:attrName>
                                        </p:attrNameLst>
                                      </p:cBhvr>
                                    </p:animMotion>
                                  </p:childTnLst>
                                </p:cTn>
                              </p:par>
                              <p:par>
                                <p:cTn id="289" presetID="64" presetClass="path" presetSubtype="0" accel="50000" decel="50000" fill="hold" nodeType="withEffect">
                                  <p:stCondLst>
                                    <p:cond delay="0"/>
                                  </p:stCondLst>
                                  <p:childTnLst>
                                    <p:animMotion origin="layout" path="M 0.0 0.0  L 0.0 -0.33333  E" pathEditMode="relative" ptsTypes="">
                                      <p:cBhvr>
                                        <p:cTn id="290" dur="2000" fill="hold"/>
                                        <p:tgtEl>
                                          <p:spTgt spid="1176999"/>
                                        </p:tgtEl>
                                        <p:attrNameLst>
                                          <p:attrName>ppt_x</p:attrName>
                                          <p:attrName>ppt_y</p:attrName>
                                        </p:attrNameLst>
                                      </p:cBhvr>
                                    </p:animMotion>
                                  </p:childTnLst>
                                </p:cTn>
                              </p:par>
                              <p:par>
                                <p:cTn id="291" presetID="64" presetClass="path" presetSubtype="0" accel="50000" decel="50000" fill="hold" nodeType="withEffect">
                                  <p:stCondLst>
                                    <p:cond delay="0"/>
                                  </p:stCondLst>
                                  <p:childTnLst>
                                    <p:animMotion origin="layout" path="M 0.0 0.0  L 0.0 -0.33333  E" pathEditMode="relative" ptsTypes="">
                                      <p:cBhvr>
                                        <p:cTn id="292" dur="2000" fill="hold"/>
                                        <p:tgtEl>
                                          <p:spTgt spid="1177004"/>
                                        </p:tgtEl>
                                        <p:attrNameLst>
                                          <p:attrName>ppt_x</p:attrName>
                                          <p:attrName>ppt_y</p:attrName>
                                        </p:attrNameLst>
                                      </p:cBhvr>
                                    </p:animMotion>
                                  </p:childTnLst>
                                </p:cTn>
                              </p:par>
                              <p:par>
                                <p:cTn id="293" presetID="64" presetClass="path" presetSubtype="0" accel="50000" decel="50000" fill="hold" nodeType="withEffect">
                                  <p:stCondLst>
                                    <p:cond delay="0"/>
                                  </p:stCondLst>
                                  <p:childTnLst>
                                    <p:animMotion origin="layout" path="M 0.0 0.0  L 0.0 -0.33333  E" pathEditMode="relative" ptsTypes="">
                                      <p:cBhvr>
                                        <p:cTn id="294" dur="2000" fill="hold"/>
                                        <p:tgtEl>
                                          <p:spTgt spid="1177009"/>
                                        </p:tgtEl>
                                        <p:attrNameLst>
                                          <p:attrName>ppt_x</p:attrName>
                                          <p:attrName>ppt_y</p:attrName>
                                        </p:attrNameLst>
                                      </p:cBhvr>
                                    </p:animMotion>
                                  </p:childTnLst>
                                </p:cTn>
                              </p:par>
                              <p:par>
                                <p:cTn id="295" presetID="64" presetClass="path" presetSubtype="0" accel="50000" decel="50000" fill="hold" nodeType="withEffect">
                                  <p:stCondLst>
                                    <p:cond delay="0"/>
                                  </p:stCondLst>
                                  <p:childTnLst>
                                    <p:animMotion origin="layout" path="M 0.0 0.0  L 0.0 -0.33333  E" pathEditMode="relative" ptsTypes="">
                                      <p:cBhvr>
                                        <p:cTn id="296" dur="2000" fill="hold"/>
                                        <p:tgtEl>
                                          <p:spTgt spid="1177014"/>
                                        </p:tgtEl>
                                        <p:attrNameLst>
                                          <p:attrName>ppt_x</p:attrName>
                                          <p:attrName>ppt_y</p:attrName>
                                        </p:attrNameLst>
                                      </p:cBhvr>
                                    </p:animMotion>
                                  </p:childTnLst>
                                </p:cTn>
                              </p:par>
                              <p:par>
                                <p:cTn id="297" presetID="64" presetClass="path" presetSubtype="0" accel="50000" decel="50000" fill="hold" nodeType="withEffect">
                                  <p:stCondLst>
                                    <p:cond delay="0"/>
                                  </p:stCondLst>
                                  <p:childTnLst>
                                    <p:animMotion origin="layout" path="M 0.0 0.0  L 0.0 -0.33333  E" pathEditMode="relative" ptsTypes="">
                                      <p:cBhvr>
                                        <p:cTn id="298" dur="2000" fill="hold"/>
                                        <p:tgtEl>
                                          <p:spTgt spid="1177017"/>
                                        </p:tgtEl>
                                        <p:attrNameLst>
                                          <p:attrName>ppt_x</p:attrName>
                                          <p:attrName>ppt_y</p:attrName>
                                        </p:attrNameLst>
                                      </p:cBhvr>
                                    </p:animMotion>
                                  </p:childTnLst>
                                </p:cTn>
                              </p:par>
                              <p:par>
                                <p:cTn id="299" presetID="64" presetClass="path" presetSubtype="0" accel="50000" decel="50000" fill="hold" nodeType="withEffect">
                                  <p:stCondLst>
                                    <p:cond delay="0"/>
                                  </p:stCondLst>
                                  <p:childTnLst>
                                    <p:animMotion origin="layout" path="M 0.0 0.0  L 0.0 -0.33333  E" pathEditMode="relative" ptsTypes="">
                                      <p:cBhvr>
                                        <p:cTn id="300" dur="2000" fill="hold"/>
                                        <p:tgtEl>
                                          <p:spTgt spid="1177020"/>
                                        </p:tgtEl>
                                        <p:attrNameLst>
                                          <p:attrName>ppt_x</p:attrName>
                                          <p:attrName>ppt_y</p:attrName>
                                        </p:attrNameLst>
                                      </p:cBhvr>
                                    </p:animMotion>
                                  </p:childTnLst>
                                </p:cTn>
                              </p:par>
                              <p:par>
                                <p:cTn id="301" presetID="64" presetClass="path" presetSubtype="0" accel="50000" decel="50000" fill="hold" nodeType="withEffect">
                                  <p:stCondLst>
                                    <p:cond delay="0"/>
                                  </p:stCondLst>
                                  <p:childTnLst>
                                    <p:animMotion origin="layout" path="M 0.0 0.0  L 0.0 -0.33333  E" pathEditMode="relative" ptsTypes="">
                                      <p:cBhvr>
                                        <p:cTn id="302" dur="2000" fill="hold"/>
                                        <p:tgtEl>
                                          <p:spTgt spid="1177023"/>
                                        </p:tgtEl>
                                        <p:attrNameLst>
                                          <p:attrName>ppt_x</p:attrName>
                                          <p:attrName>ppt_y</p:attrName>
                                        </p:attrNameLst>
                                      </p:cBhvr>
                                    </p:animMotion>
                                  </p:childTnLst>
                                </p:cTn>
                              </p:par>
                              <p:par>
                                <p:cTn id="303" presetID="64" presetClass="path" presetSubtype="0" accel="50000" decel="50000" fill="hold" nodeType="withEffect">
                                  <p:stCondLst>
                                    <p:cond delay="0"/>
                                  </p:stCondLst>
                                  <p:childTnLst>
                                    <p:animMotion origin="layout" path="M 0.0 0.0  L 0.0 -0.33333  E" pathEditMode="relative" ptsTypes="">
                                      <p:cBhvr>
                                        <p:cTn id="304" dur="2000" fill="hold"/>
                                        <p:tgtEl>
                                          <p:spTgt spid="1177026"/>
                                        </p:tgtEl>
                                        <p:attrNameLst>
                                          <p:attrName>ppt_x</p:attrName>
                                          <p:attrName>ppt_y</p:attrName>
                                        </p:attrNameLst>
                                      </p:cBhvr>
                                    </p:animMotion>
                                  </p:childTnLst>
                                </p:cTn>
                              </p:par>
                              <p:par>
                                <p:cTn id="305" presetID="64" presetClass="path" presetSubtype="0" accel="50000" decel="50000" fill="hold" nodeType="withEffect">
                                  <p:stCondLst>
                                    <p:cond delay="0"/>
                                  </p:stCondLst>
                                  <p:childTnLst>
                                    <p:animMotion origin="layout" path="M 0.0 0.0  L 0.0 -0.33333  E" pathEditMode="relative" ptsTypes="">
                                      <p:cBhvr>
                                        <p:cTn id="306" dur="2000" fill="hold"/>
                                        <p:tgtEl>
                                          <p:spTgt spid="1177029"/>
                                        </p:tgtEl>
                                        <p:attrNameLst>
                                          <p:attrName>ppt_x</p:attrName>
                                          <p:attrName>ppt_y</p:attrName>
                                        </p:attrNameLst>
                                      </p:cBhvr>
                                    </p:animMotion>
                                  </p:childTnLst>
                                </p:cTn>
                              </p:par>
                              <p:par>
                                <p:cTn id="307" presetID="64" presetClass="path" presetSubtype="0" accel="50000" decel="50000" fill="hold" nodeType="withEffect">
                                  <p:stCondLst>
                                    <p:cond delay="0"/>
                                  </p:stCondLst>
                                  <p:childTnLst>
                                    <p:animMotion origin="layout" path="M 0.0 0.0  L 0.0 -0.33333  E" pathEditMode="relative" ptsTypes="">
                                      <p:cBhvr>
                                        <p:cTn id="308" dur="2000" fill="hold"/>
                                        <p:tgtEl>
                                          <p:spTgt spid="1177032"/>
                                        </p:tgtEl>
                                        <p:attrNameLst>
                                          <p:attrName>ppt_x</p:attrName>
                                          <p:attrName>ppt_y</p:attrName>
                                        </p:attrNameLst>
                                      </p:cBhvr>
                                    </p:animMotion>
                                  </p:childTnLst>
                                </p:cTn>
                              </p:par>
                              <p:par>
                                <p:cTn id="309" presetID="64" presetClass="path" presetSubtype="0" accel="50000" decel="50000" fill="hold" nodeType="withEffect">
                                  <p:stCondLst>
                                    <p:cond delay="0"/>
                                  </p:stCondLst>
                                  <p:childTnLst>
                                    <p:animMotion origin="layout" path="M 0.0 0.0  L 0.0 -0.33333  E" pathEditMode="relative" ptsTypes="">
                                      <p:cBhvr>
                                        <p:cTn id="310" dur="2000" fill="hold"/>
                                        <p:tgtEl>
                                          <p:spTgt spid="1177035"/>
                                        </p:tgtEl>
                                        <p:attrNameLst>
                                          <p:attrName>ppt_x</p:attrName>
                                          <p:attrName>ppt_y</p:attrName>
                                        </p:attrNameLst>
                                      </p:cBhvr>
                                    </p:animMotion>
                                  </p:childTnLst>
                                </p:cTn>
                              </p:par>
                              <p:par>
                                <p:cTn id="311" presetID="64" presetClass="path" presetSubtype="0" accel="50000" decel="50000" fill="hold" nodeType="withEffect">
                                  <p:stCondLst>
                                    <p:cond delay="0"/>
                                  </p:stCondLst>
                                  <p:childTnLst>
                                    <p:animMotion origin="layout" path="M 0.0 0.0  L 0.0 -0.33333  E" pathEditMode="relative" ptsTypes="">
                                      <p:cBhvr>
                                        <p:cTn id="312" dur="2000" fill="hold"/>
                                        <p:tgtEl>
                                          <p:spTgt spid="1177038"/>
                                        </p:tgtEl>
                                        <p:attrNameLst>
                                          <p:attrName>ppt_x</p:attrName>
                                          <p:attrName>ppt_y</p:attrName>
                                        </p:attrNameLst>
                                      </p:cBhvr>
                                    </p:animMotion>
                                  </p:childTnLst>
                                </p:cTn>
                              </p:par>
                              <p:par>
                                <p:cTn id="313" presetID="64" presetClass="path" presetSubtype="0" accel="50000" decel="50000" fill="hold" nodeType="withEffect">
                                  <p:stCondLst>
                                    <p:cond delay="0"/>
                                  </p:stCondLst>
                                  <p:childTnLst>
                                    <p:animMotion origin="layout" path="M 0.0 0.0  L 0.0 -0.33333  E" pathEditMode="relative" ptsTypes="">
                                      <p:cBhvr>
                                        <p:cTn id="314" dur="2000" fill="hold"/>
                                        <p:tgtEl>
                                          <p:spTgt spid="1177039"/>
                                        </p:tgtEl>
                                        <p:attrNameLst>
                                          <p:attrName>ppt_x</p:attrName>
                                          <p:attrName>ppt_y</p:attrName>
                                        </p:attrNameLst>
                                      </p:cBhvr>
                                    </p:animMotion>
                                  </p:childTnLst>
                                </p:cTn>
                              </p:par>
                              <p:par>
                                <p:cTn id="315" presetID="64" presetClass="path" presetSubtype="0" accel="50000" decel="50000" fill="hold" nodeType="withEffect">
                                  <p:stCondLst>
                                    <p:cond delay="0"/>
                                  </p:stCondLst>
                                  <p:childTnLst>
                                    <p:animMotion origin="layout" path="M 0.0 0.0  L 0.0 -0.33333  E" pathEditMode="relative" ptsTypes="">
                                      <p:cBhvr>
                                        <p:cTn id="316" dur="2000" fill="hold"/>
                                        <p:tgtEl>
                                          <p:spTgt spid="1177040"/>
                                        </p:tgtEl>
                                        <p:attrNameLst>
                                          <p:attrName>ppt_x</p:attrName>
                                          <p:attrName>ppt_y</p:attrName>
                                        </p:attrNameLst>
                                      </p:cBhvr>
                                    </p:animMotion>
                                  </p:childTnLst>
                                </p:cTn>
                              </p:par>
                              <p:par>
                                <p:cTn id="317" presetID="64" presetClass="path" presetSubtype="0" accel="50000" decel="50000" fill="hold" nodeType="withEffect">
                                  <p:stCondLst>
                                    <p:cond delay="0"/>
                                  </p:stCondLst>
                                  <p:childTnLst>
                                    <p:animMotion origin="layout" path="M 0.0 0.0  L 0.0 -0.33333  E" pathEditMode="relative" ptsTypes="">
                                      <p:cBhvr>
                                        <p:cTn id="318" dur="2000" fill="hold"/>
                                        <p:tgtEl>
                                          <p:spTgt spid="1177041"/>
                                        </p:tgtEl>
                                        <p:attrNameLst>
                                          <p:attrName>ppt_x</p:attrName>
                                          <p:attrName>ppt_y</p:attrName>
                                        </p:attrNameLst>
                                      </p:cBhvr>
                                    </p:animMotion>
                                  </p:childTnLst>
                                </p:cTn>
                              </p:par>
                              <p:par>
                                <p:cTn id="319" presetID="64" presetClass="path" presetSubtype="0" accel="50000" decel="50000" fill="hold" nodeType="withEffect">
                                  <p:stCondLst>
                                    <p:cond delay="0"/>
                                  </p:stCondLst>
                                  <p:childTnLst>
                                    <p:animMotion origin="layout" path="M 0.0 0.0  L 0.0 -0.33333  E" pathEditMode="relative" ptsTypes="">
                                      <p:cBhvr>
                                        <p:cTn id="320" dur="2000" fill="hold"/>
                                        <p:tgtEl>
                                          <p:spTgt spid="1177042"/>
                                        </p:tgtEl>
                                        <p:attrNameLst>
                                          <p:attrName>ppt_x</p:attrName>
                                          <p:attrName>ppt_y</p:attrName>
                                        </p:attrNameLst>
                                      </p:cBhvr>
                                    </p:animMotion>
                                  </p:childTnLst>
                                </p:cTn>
                              </p:par>
                              <p:par>
                                <p:cTn id="321" presetID="64" presetClass="path" presetSubtype="0" accel="50000" decel="50000" fill="hold" nodeType="withEffect">
                                  <p:stCondLst>
                                    <p:cond delay="0"/>
                                  </p:stCondLst>
                                  <p:childTnLst>
                                    <p:animMotion origin="layout" path="M 0.0 0.0  L 0.0 -0.33333  E" pathEditMode="relative" ptsTypes="">
                                      <p:cBhvr>
                                        <p:cTn id="322" dur="2000" fill="hold"/>
                                        <p:tgtEl>
                                          <p:spTgt spid="1177043"/>
                                        </p:tgtEl>
                                        <p:attrNameLst>
                                          <p:attrName>ppt_x</p:attrName>
                                          <p:attrName>ppt_y</p:attrName>
                                        </p:attrNameLst>
                                      </p:cBhvr>
                                    </p:animMotion>
                                  </p:childTnLst>
                                </p:cTn>
                              </p:par>
                              <p:par>
                                <p:cTn id="323" presetID="64" presetClass="path" presetSubtype="0" accel="50000" decel="50000" fill="hold" nodeType="withEffect">
                                  <p:stCondLst>
                                    <p:cond delay="0"/>
                                  </p:stCondLst>
                                  <p:childTnLst>
                                    <p:animMotion origin="layout" path="M 0.0 0.0  L 0.0 -0.33333  E" pathEditMode="relative" ptsTypes="">
                                      <p:cBhvr>
                                        <p:cTn id="324" dur="2000" fill="hold"/>
                                        <p:tgtEl>
                                          <p:spTgt spid="1177044"/>
                                        </p:tgtEl>
                                        <p:attrNameLst>
                                          <p:attrName>ppt_x</p:attrName>
                                          <p:attrName>ppt_y</p:attrName>
                                        </p:attrNameLst>
                                      </p:cBhvr>
                                    </p:animMotion>
                                  </p:childTnLst>
                                </p:cTn>
                              </p:par>
                              <p:par>
                                <p:cTn id="325" presetID="64" presetClass="path" presetSubtype="0" accel="50000" decel="50000" fill="hold" nodeType="withEffect">
                                  <p:stCondLst>
                                    <p:cond delay="0"/>
                                  </p:stCondLst>
                                  <p:childTnLst>
                                    <p:animMotion origin="layout" path="M 0.0 0.0  L 0.0 -0.33333  E" pathEditMode="relative" ptsTypes="">
                                      <p:cBhvr>
                                        <p:cTn id="326" dur="2000" fill="hold"/>
                                        <p:tgtEl>
                                          <p:spTgt spid="1177045"/>
                                        </p:tgtEl>
                                        <p:attrNameLst>
                                          <p:attrName>ppt_x</p:attrName>
                                          <p:attrName>ppt_y</p:attrName>
                                        </p:attrNameLst>
                                      </p:cBhvr>
                                    </p:animMotion>
                                  </p:childTnLst>
                                </p:cTn>
                              </p:par>
                              <p:par>
                                <p:cTn id="327" presetID="64" presetClass="path" presetSubtype="0" accel="50000" decel="50000" fill="hold" nodeType="withEffect">
                                  <p:stCondLst>
                                    <p:cond delay="0"/>
                                  </p:stCondLst>
                                  <p:childTnLst>
                                    <p:animMotion origin="layout" path="M 0.0 0.0  L 0.0 -0.33333  E" pathEditMode="relative" ptsTypes="">
                                      <p:cBhvr>
                                        <p:cTn id="328" dur="2000" fill="hold"/>
                                        <p:tgtEl>
                                          <p:spTgt spid="1177046"/>
                                        </p:tgtEl>
                                        <p:attrNameLst>
                                          <p:attrName>ppt_x</p:attrName>
                                          <p:attrName>ppt_y</p:attrName>
                                        </p:attrNameLst>
                                      </p:cBhvr>
                                    </p:animMotion>
                                  </p:childTnLst>
                                </p:cTn>
                              </p:par>
                              <p:par>
                                <p:cTn id="329" presetID="64" presetClass="path" presetSubtype="0" accel="50000" decel="50000" fill="hold" nodeType="withEffect">
                                  <p:stCondLst>
                                    <p:cond delay="0"/>
                                  </p:stCondLst>
                                  <p:childTnLst>
                                    <p:animMotion origin="layout" path="M 0.0 0.0  L 0.0 -0.33333  E" pathEditMode="relative" ptsTypes="">
                                      <p:cBhvr>
                                        <p:cTn id="330" dur="2000" fill="hold"/>
                                        <p:tgtEl>
                                          <p:spTgt spid="1177051"/>
                                        </p:tgtEl>
                                        <p:attrNameLst>
                                          <p:attrName>ppt_x</p:attrName>
                                          <p:attrName>ppt_y</p:attrName>
                                        </p:attrNameLst>
                                      </p:cBhvr>
                                    </p:animMotion>
                                  </p:childTnLst>
                                </p:cTn>
                              </p:par>
                              <p:par>
                                <p:cTn id="331" presetID="64" presetClass="path" presetSubtype="0" accel="50000" decel="50000" fill="hold" nodeType="withEffect">
                                  <p:stCondLst>
                                    <p:cond delay="0"/>
                                  </p:stCondLst>
                                  <p:childTnLst>
                                    <p:animMotion origin="layout" path="M 0.0 0.0  L 0.0 -0.33333  E" pathEditMode="relative" ptsTypes="">
                                      <p:cBhvr>
                                        <p:cTn id="332" dur="2000" fill="hold"/>
                                        <p:tgtEl>
                                          <p:spTgt spid="1177054"/>
                                        </p:tgtEl>
                                        <p:attrNameLst>
                                          <p:attrName>ppt_x</p:attrName>
                                          <p:attrName>ppt_y</p:attrName>
                                        </p:attrNameLst>
                                      </p:cBhvr>
                                    </p:animMotion>
                                  </p:childTnLst>
                                </p:cTn>
                              </p:par>
                              <p:par>
                                <p:cTn id="333" presetID="64" presetClass="path" presetSubtype="0" accel="50000" decel="50000" fill="hold" nodeType="withEffect">
                                  <p:stCondLst>
                                    <p:cond delay="0"/>
                                  </p:stCondLst>
                                  <p:childTnLst>
                                    <p:animMotion origin="layout" path="M 0.0 0.0  L 0.0 -0.33333  E" pathEditMode="relative" ptsTypes="">
                                      <p:cBhvr>
                                        <p:cTn id="334" dur="2000" fill="hold"/>
                                        <p:tgtEl>
                                          <p:spTgt spid="1177055"/>
                                        </p:tgtEl>
                                        <p:attrNameLst>
                                          <p:attrName>ppt_x</p:attrName>
                                          <p:attrName>ppt_y</p:attrName>
                                        </p:attrNameLst>
                                      </p:cBhvr>
                                    </p:animMotion>
                                  </p:childTnLst>
                                </p:cTn>
                              </p:par>
                              <p:par>
                                <p:cTn id="335" presetID="64" presetClass="path" presetSubtype="0" accel="50000" decel="50000" fill="hold" nodeType="withEffect">
                                  <p:stCondLst>
                                    <p:cond delay="0"/>
                                  </p:stCondLst>
                                  <p:childTnLst>
                                    <p:animMotion origin="layout" path="M 0.0 0.0  L 0.0 -0.33333  E" pathEditMode="relative" ptsTypes="">
                                      <p:cBhvr>
                                        <p:cTn id="336" dur="2000" fill="hold"/>
                                        <p:tgtEl>
                                          <p:spTgt spid="1177071"/>
                                        </p:tgtEl>
                                        <p:attrNameLst>
                                          <p:attrName>ppt_x</p:attrName>
                                          <p:attrName>ppt_y</p:attrName>
                                        </p:attrNameLst>
                                      </p:cBhvr>
                                    </p:animMotion>
                                  </p:childTnLst>
                                </p:cTn>
                              </p:par>
                              <p:par>
                                <p:cTn id="337" presetID="64" presetClass="path" presetSubtype="0" accel="50000" decel="50000" fill="hold" nodeType="withEffect">
                                  <p:stCondLst>
                                    <p:cond delay="0"/>
                                  </p:stCondLst>
                                  <p:childTnLst>
                                    <p:animMotion origin="layout" path="M 0.0 0.0  L 0.0 -0.33333  E" pathEditMode="relative" ptsTypes="">
                                      <p:cBhvr>
                                        <p:cTn id="338" dur="2000" fill="hold"/>
                                        <p:tgtEl>
                                          <p:spTgt spid="1177087"/>
                                        </p:tgtEl>
                                        <p:attrNameLst>
                                          <p:attrName>ppt_x</p:attrName>
                                          <p:attrName>ppt_y</p:attrName>
                                        </p:attrNameLst>
                                      </p:cBhvr>
                                    </p:animMotion>
                                  </p:childTnLst>
                                </p:cTn>
                              </p:par>
                              <p:par>
                                <p:cTn id="339" presetID="64" presetClass="path" presetSubtype="0" accel="50000" decel="50000" fill="hold" nodeType="withEffect">
                                  <p:stCondLst>
                                    <p:cond delay="0"/>
                                  </p:stCondLst>
                                  <p:childTnLst>
                                    <p:animMotion origin="layout" path="M 0.0 0.0  L 0.0 -0.33333  E" pathEditMode="relative" ptsTypes="">
                                      <p:cBhvr>
                                        <p:cTn id="340" dur="2000" fill="hold"/>
                                        <p:tgtEl>
                                          <p:spTgt spid="117710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AE587B9-9380-F048-ADBB-BE514731E473}"/>
              </a:ext>
            </a:extLst>
          </p:cNvPr>
          <p:cNvGrpSpPr/>
          <p:nvPr/>
        </p:nvGrpSpPr>
        <p:grpSpPr>
          <a:xfrm>
            <a:off x="7557608" y="1229218"/>
            <a:ext cx="3212557" cy="3178039"/>
            <a:chOff x="2203944" y="1524186"/>
            <a:chExt cx="3212557" cy="3178039"/>
          </a:xfrm>
        </p:grpSpPr>
        <p:sp>
          <p:nvSpPr>
            <p:cNvPr id="4" name="Oval 3">
              <a:extLst>
                <a:ext uri="{FF2B5EF4-FFF2-40B4-BE49-F238E27FC236}">
                  <a16:creationId xmlns:a16="http://schemas.microsoft.com/office/drawing/2014/main" id="{3BD0DD48-6DDB-B546-A561-8C6D85A0BFC7}"/>
                </a:ext>
              </a:extLst>
            </p:cNvPr>
            <p:cNvSpPr/>
            <p:nvPr/>
          </p:nvSpPr>
          <p:spPr>
            <a:xfrm>
              <a:off x="2203944" y="1524186"/>
              <a:ext cx="3212557" cy="31709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3B30EEFB-8816-C94F-9230-1565B3101E31}"/>
                </a:ext>
              </a:extLst>
            </p:cNvPr>
            <p:cNvSpPr/>
            <p:nvPr/>
          </p:nvSpPr>
          <p:spPr>
            <a:xfrm rot="1908116">
              <a:off x="3158814" y="1589457"/>
              <a:ext cx="1342827" cy="1814051"/>
            </a:xfrm>
            <a:custGeom>
              <a:avLst/>
              <a:gdLst>
                <a:gd name="connsiteX0" fmla="*/ 266194 w 1342827"/>
                <a:gd name="connsiteY0" fmla="*/ 88490 h 1814051"/>
                <a:gd name="connsiteX1" fmla="*/ 266194 w 1342827"/>
                <a:gd name="connsiteY1" fmla="*/ 88490 h 1814051"/>
                <a:gd name="connsiteX2" fmla="*/ 162956 w 1342827"/>
                <a:gd name="connsiteY2" fmla="*/ 176980 h 1814051"/>
                <a:gd name="connsiteX3" fmla="*/ 44969 w 1342827"/>
                <a:gd name="connsiteY3" fmla="*/ 309716 h 1814051"/>
                <a:gd name="connsiteX4" fmla="*/ 15472 w 1342827"/>
                <a:gd name="connsiteY4" fmla="*/ 398206 h 1814051"/>
                <a:gd name="connsiteX5" fmla="*/ 723 w 1342827"/>
                <a:gd name="connsiteY5" fmla="*/ 442451 h 1814051"/>
                <a:gd name="connsiteX6" fmla="*/ 30220 w 1342827"/>
                <a:gd name="connsiteY6" fmla="*/ 486696 h 1814051"/>
                <a:gd name="connsiteX7" fmla="*/ 133459 w 1342827"/>
                <a:gd name="connsiteY7" fmla="*/ 530942 h 1814051"/>
                <a:gd name="connsiteX8" fmla="*/ 177704 w 1342827"/>
                <a:gd name="connsiteY8" fmla="*/ 560438 h 1814051"/>
                <a:gd name="connsiteX9" fmla="*/ 192452 w 1342827"/>
                <a:gd name="connsiteY9" fmla="*/ 634180 h 1814051"/>
                <a:gd name="connsiteX10" fmla="*/ 162956 w 1342827"/>
                <a:gd name="connsiteY10" fmla="*/ 855406 h 1814051"/>
                <a:gd name="connsiteX11" fmla="*/ 148207 w 1342827"/>
                <a:gd name="connsiteY11" fmla="*/ 914400 h 1814051"/>
                <a:gd name="connsiteX12" fmla="*/ 133459 w 1342827"/>
                <a:gd name="connsiteY12" fmla="*/ 958645 h 1814051"/>
                <a:gd name="connsiteX13" fmla="*/ 44969 w 1342827"/>
                <a:gd name="connsiteY13" fmla="*/ 988142 h 1814051"/>
                <a:gd name="connsiteX14" fmla="*/ 15472 w 1342827"/>
                <a:gd name="connsiteY14" fmla="*/ 1032387 h 1814051"/>
                <a:gd name="connsiteX15" fmla="*/ 44969 w 1342827"/>
                <a:gd name="connsiteY15" fmla="*/ 1268361 h 1814051"/>
                <a:gd name="connsiteX16" fmla="*/ 148207 w 1342827"/>
                <a:gd name="connsiteY16" fmla="*/ 1342103 h 1814051"/>
                <a:gd name="connsiteX17" fmla="*/ 221949 w 1342827"/>
                <a:gd name="connsiteY17" fmla="*/ 1430593 h 1814051"/>
                <a:gd name="connsiteX18" fmla="*/ 369433 w 1342827"/>
                <a:gd name="connsiteY18" fmla="*/ 1607574 h 1814051"/>
                <a:gd name="connsiteX19" fmla="*/ 457923 w 1342827"/>
                <a:gd name="connsiteY19" fmla="*/ 1666567 h 1814051"/>
                <a:gd name="connsiteX20" fmla="*/ 502169 w 1342827"/>
                <a:gd name="connsiteY20" fmla="*/ 1696064 h 1814051"/>
                <a:gd name="connsiteX21" fmla="*/ 575910 w 1342827"/>
                <a:gd name="connsiteY21" fmla="*/ 1710813 h 1814051"/>
                <a:gd name="connsiteX22" fmla="*/ 634904 w 1342827"/>
                <a:gd name="connsiteY22" fmla="*/ 1725561 h 1814051"/>
                <a:gd name="connsiteX23" fmla="*/ 738143 w 1342827"/>
                <a:gd name="connsiteY23" fmla="*/ 1740309 h 1814051"/>
                <a:gd name="connsiteX24" fmla="*/ 797136 w 1342827"/>
                <a:gd name="connsiteY24" fmla="*/ 1725561 h 1814051"/>
                <a:gd name="connsiteX25" fmla="*/ 856130 w 1342827"/>
                <a:gd name="connsiteY25" fmla="*/ 1696064 h 1814051"/>
                <a:gd name="connsiteX26" fmla="*/ 988865 w 1342827"/>
                <a:gd name="connsiteY26" fmla="*/ 1710813 h 1814051"/>
                <a:gd name="connsiteX27" fmla="*/ 1047859 w 1342827"/>
                <a:gd name="connsiteY27" fmla="*/ 1740309 h 1814051"/>
                <a:gd name="connsiteX28" fmla="*/ 1180594 w 1342827"/>
                <a:gd name="connsiteY28" fmla="*/ 1814051 h 1814051"/>
                <a:gd name="connsiteX29" fmla="*/ 1254336 w 1342827"/>
                <a:gd name="connsiteY29" fmla="*/ 1799303 h 1814051"/>
                <a:gd name="connsiteX30" fmla="*/ 1298581 w 1342827"/>
                <a:gd name="connsiteY30" fmla="*/ 1710813 h 1814051"/>
                <a:gd name="connsiteX31" fmla="*/ 1283833 w 1342827"/>
                <a:gd name="connsiteY31" fmla="*/ 1666567 h 1814051"/>
                <a:gd name="connsiteX32" fmla="*/ 1239588 w 1342827"/>
                <a:gd name="connsiteY32" fmla="*/ 1592825 h 1814051"/>
                <a:gd name="connsiteX33" fmla="*/ 1210091 w 1342827"/>
                <a:gd name="connsiteY33" fmla="*/ 1548580 h 1814051"/>
                <a:gd name="connsiteX34" fmla="*/ 1180594 w 1342827"/>
                <a:gd name="connsiteY34" fmla="*/ 1474838 h 1814051"/>
                <a:gd name="connsiteX35" fmla="*/ 1136349 w 1342827"/>
                <a:gd name="connsiteY35" fmla="*/ 1386348 h 1814051"/>
                <a:gd name="connsiteX36" fmla="*/ 1151098 w 1342827"/>
                <a:gd name="connsiteY36" fmla="*/ 1312606 h 1814051"/>
                <a:gd name="connsiteX37" fmla="*/ 1210091 w 1342827"/>
                <a:gd name="connsiteY37" fmla="*/ 1283109 h 1814051"/>
                <a:gd name="connsiteX38" fmla="*/ 1328078 w 1342827"/>
                <a:gd name="connsiteY38" fmla="*/ 1135625 h 1814051"/>
                <a:gd name="connsiteX39" fmla="*/ 1313330 w 1342827"/>
                <a:gd name="connsiteY39" fmla="*/ 1032387 h 1814051"/>
                <a:gd name="connsiteX40" fmla="*/ 1298581 w 1342827"/>
                <a:gd name="connsiteY40" fmla="*/ 988142 h 1814051"/>
                <a:gd name="connsiteX41" fmla="*/ 1283833 w 1342827"/>
                <a:gd name="connsiteY41" fmla="*/ 929148 h 1814051"/>
                <a:gd name="connsiteX42" fmla="*/ 1298581 w 1342827"/>
                <a:gd name="connsiteY42" fmla="*/ 752167 h 1814051"/>
                <a:gd name="connsiteX43" fmla="*/ 1328078 w 1342827"/>
                <a:gd name="connsiteY43" fmla="*/ 678425 h 1814051"/>
                <a:gd name="connsiteX44" fmla="*/ 1342827 w 1342827"/>
                <a:gd name="connsiteY44" fmla="*/ 634180 h 1814051"/>
                <a:gd name="connsiteX45" fmla="*/ 1328078 w 1342827"/>
                <a:gd name="connsiteY45" fmla="*/ 575187 h 1814051"/>
                <a:gd name="connsiteX46" fmla="*/ 1283833 w 1342827"/>
                <a:gd name="connsiteY46" fmla="*/ 530942 h 1814051"/>
                <a:gd name="connsiteX47" fmla="*/ 1239588 w 1342827"/>
                <a:gd name="connsiteY47" fmla="*/ 471948 h 1814051"/>
                <a:gd name="connsiteX48" fmla="*/ 1180594 w 1342827"/>
                <a:gd name="connsiteY48" fmla="*/ 383458 h 1814051"/>
                <a:gd name="connsiteX49" fmla="*/ 1136349 w 1342827"/>
                <a:gd name="connsiteY49" fmla="*/ 280219 h 1814051"/>
                <a:gd name="connsiteX50" fmla="*/ 1077356 w 1342827"/>
                <a:gd name="connsiteY50" fmla="*/ 191729 h 1814051"/>
                <a:gd name="connsiteX51" fmla="*/ 1062607 w 1342827"/>
                <a:gd name="connsiteY51" fmla="*/ 147484 h 1814051"/>
                <a:gd name="connsiteX52" fmla="*/ 1018362 w 1342827"/>
                <a:gd name="connsiteY52" fmla="*/ 117987 h 1814051"/>
                <a:gd name="connsiteX53" fmla="*/ 915123 w 1342827"/>
                <a:gd name="connsiteY53" fmla="*/ 58993 h 1814051"/>
                <a:gd name="connsiteX54" fmla="*/ 797136 w 1342827"/>
                <a:gd name="connsiteY54" fmla="*/ 73742 h 1814051"/>
                <a:gd name="connsiteX55" fmla="*/ 693898 w 1342827"/>
                <a:gd name="connsiteY55" fmla="*/ 103238 h 1814051"/>
                <a:gd name="connsiteX56" fmla="*/ 516917 w 1342827"/>
                <a:gd name="connsiteY56" fmla="*/ 88490 h 1814051"/>
                <a:gd name="connsiteX57" fmla="*/ 502169 w 1342827"/>
                <a:gd name="connsiteY57" fmla="*/ 44245 h 1814051"/>
                <a:gd name="connsiteX58" fmla="*/ 413678 w 1342827"/>
                <a:gd name="connsiteY58" fmla="*/ 0 h 1814051"/>
                <a:gd name="connsiteX59" fmla="*/ 354685 w 1342827"/>
                <a:gd name="connsiteY59" fmla="*/ 14748 h 1814051"/>
                <a:gd name="connsiteX60" fmla="*/ 310440 w 1342827"/>
                <a:gd name="connsiteY60" fmla="*/ 58993 h 1814051"/>
                <a:gd name="connsiteX61" fmla="*/ 266194 w 1342827"/>
                <a:gd name="connsiteY61" fmla="*/ 88490 h 1814051"/>
                <a:gd name="connsiteX62" fmla="*/ 266194 w 1342827"/>
                <a:gd name="connsiteY62" fmla="*/ 88490 h 181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42827" h="1814051">
                  <a:moveTo>
                    <a:pt x="266194" y="88490"/>
                  </a:moveTo>
                  <a:lnTo>
                    <a:pt x="266194" y="88490"/>
                  </a:lnTo>
                  <a:cubicBezTo>
                    <a:pt x="231781" y="117987"/>
                    <a:pt x="196260" y="146237"/>
                    <a:pt x="162956" y="176980"/>
                  </a:cubicBezTo>
                  <a:cubicBezTo>
                    <a:pt x="137800" y="200201"/>
                    <a:pt x="65366" y="263821"/>
                    <a:pt x="44969" y="309716"/>
                  </a:cubicBezTo>
                  <a:cubicBezTo>
                    <a:pt x="32341" y="338128"/>
                    <a:pt x="25304" y="368709"/>
                    <a:pt x="15472" y="398206"/>
                  </a:cubicBezTo>
                  <a:lnTo>
                    <a:pt x="723" y="442451"/>
                  </a:lnTo>
                  <a:cubicBezTo>
                    <a:pt x="10555" y="457199"/>
                    <a:pt x="17686" y="474162"/>
                    <a:pt x="30220" y="486696"/>
                  </a:cubicBezTo>
                  <a:cubicBezTo>
                    <a:pt x="64171" y="520647"/>
                    <a:pt x="88328" y="519659"/>
                    <a:pt x="133459" y="530942"/>
                  </a:cubicBezTo>
                  <a:cubicBezTo>
                    <a:pt x="148207" y="540774"/>
                    <a:pt x="168910" y="545048"/>
                    <a:pt x="177704" y="560438"/>
                  </a:cubicBezTo>
                  <a:cubicBezTo>
                    <a:pt x="190141" y="582203"/>
                    <a:pt x="192452" y="609113"/>
                    <a:pt x="192452" y="634180"/>
                  </a:cubicBezTo>
                  <a:cubicBezTo>
                    <a:pt x="192452" y="834227"/>
                    <a:pt x="192212" y="753012"/>
                    <a:pt x="162956" y="855406"/>
                  </a:cubicBezTo>
                  <a:cubicBezTo>
                    <a:pt x="157387" y="874896"/>
                    <a:pt x="153776" y="894910"/>
                    <a:pt x="148207" y="914400"/>
                  </a:cubicBezTo>
                  <a:cubicBezTo>
                    <a:pt x="143936" y="929348"/>
                    <a:pt x="146109" y="949609"/>
                    <a:pt x="133459" y="958645"/>
                  </a:cubicBezTo>
                  <a:cubicBezTo>
                    <a:pt x="108158" y="976717"/>
                    <a:pt x="44969" y="988142"/>
                    <a:pt x="44969" y="988142"/>
                  </a:cubicBezTo>
                  <a:cubicBezTo>
                    <a:pt x="35137" y="1002890"/>
                    <a:pt x="22455" y="1016095"/>
                    <a:pt x="15472" y="1032387"/>
                  </a:cubicBezTo>
                  <a:cubicBezTo>
                    <a:pt x="-18210" y="1110976"/>
                    <a:pt x="8358" y="1189909"/>
                    <a:pt x="44969" y="1268361"/>
                  </a:cubicBezTo>
                  <a:cubicBezTo>
                    <a:pt x="49100" y="1277212"/>
                    <a:pt x="133298" y="1332163"/>
                    <a:pt x="148207" y="1342103"/>
                  </a:cubicBezTo>
                  <a:cubicBezTo>
                    <a:pt x="253617" y="1500215"/>
                    <a:pt x="89458" y="1260248"/>
                    <a:pt x="221949" y="1430593"/>
                  </a:cubicBezTo>
                  <a:cubicBezTo>
                    <a:pt x="280547" y="1505934"/>
                    <a:pt x="283569" y="1550331"/>
                    <a:pt x="369433" y="1607574"/>
                  </a:cubicBezTo>
                  <a:lnTo>
                    <a:pt x="457923" y="1666567"/>
                  </a:lnTo>
                  <a:cubicBezTo>
                    <a:pt x="472672" y="1676399"/>
                    <a:pt x="484788" y="1692588"/>
                    <a:pt x="502169" y="1696064"/>
                  </a:cubicBezTo>
                  <a:cubicBezTo>
                    <a:pt x="526749" y="1700980"/>
                    <a:pt x="551440" y="1705375"/>
                    <a:pt x="575910" y="1710813"/>
                  </a:cubicBezTo>
                  <a:cubicBezTo>
                    <a:pt x="595697" y="1715210"/>
                    <a:pt x="614961" y="1721935"/>
                    <a:pt x="634904" y="1725561"/>
                  </a:cubicBezTo>
                  <a:cubicBezTo>
                    <a:pt x="669106" y="1731779"/>
                    <a:pt x="703730" y="1735393"/>
                    <a:pt x="738143" y="1740309"/>
                  </a:cubicBezTo>
                  <a:cubicBezTo>
                    <a:pt x="757807" y="1735393"/>
                    <a:pt x="778157" y="1732678"/>
                    <a:pt x="797136" y="1725561"/>
                  </a:cubicBezTo>
                  <a:cubicBezTo>
                    <a:pt x="817722" y="1717841"/>
                    <a:pt x="834209" y="1697750"/>
                    <a:pt x="856130" y="1696064"/>
                  </a:cubicBezTo>
                  <a:cubicBezTo>
                    <a:pt x="900516" y="1692650"/>
                    <a:pt x="944620" y="1705897"/>
                    <a:pt x="988865" y="1710813"/>
                  </a:cubicBezTo>
                  <a:cubicBezTo>
                    <a:pt x="1008530" y="1720645"/>
                    <a:pt x="1029006" y="1728998"/>
                    <a:pt x="1047859" y="1740309"/>
                  </a:cubicBezTo>
                  <a:cubicBezTo>
                    <a:pt x="1174644" y="1816380"/>
                    <a:pt x="1091597" y="1784386"/>
                    <a:pt x="1180594" y="1814051"/>
                  </a:cubicBezTo>
                  <a:cubicBezTo>
                    <a:pt x="1205175" y="1809135"/>
                    <a:pt x="1232571" y="1811740"/>
                    <a:pt x="1254336" y="1799303"/>
                  </a:cubicBezTo>
                  <a:cubicBezTo>
                    <a:pt x="1277882" y="1785849"/>
                    <a:pt x="1291011" y="1733524"/>
                    <a:pt x="1298581" y="1710813"/>
                  </a:cubicBezTo>
                  <a:cubicBezTo>
                    <a:pt x="1293665" y="1696064"/>
                    <a:pt x="1290785" y="1680472"/>
                    <a:pt x="1283833" y="1666567"/>
                  </a:cubicBezTo>
                  <a:cubicBezTo>
                    <a:pt x="1271013" y="1640928"/>
                    <a:pt x="1254781" y="1617133"/>
                    <a:pt x="1239588" y="1592825"/>
                  </a:cubicBezTo>
                  <a:cubicBezTo>
                    <a:pt x="1230194" y="1577794"/>
                    <a:pt x="1218018" y="1564434"/>
                    <a:pt x="1210091" y="1548580"/>
                  </a:cubicBezTo>
                  <a:cubicBezTo>
                    <a:pt x="1198251" y="1524901"/>
                    <a:pt x="1192434" y="1498517"/>
                    <a:pt x="1180594" y="1474838"/>
                  </a:cubicBezTo>
                  <a:cubicBezTo>
                    <a:pt x="1123413" y="1360475"/>
                    <a:pt x="1173422" y="1497562"/>
                    <a:pt x="1136349" y="1386348"/>
                  </a:cubicBezTo>
                  <a:cubicBezTo>
                    <a:pt x="1141265" y="1361767"/>
                    <a:pt x="1136528" y="1333004"/>
                    <a:pt x="1151098" y="1312606"/>
                  </a:cubicBezTo>
                  <a:cubicBezTo>
                    <a:pt x="1163877" y="1294716"/>
                    <a:pt x="1192923" y="1296843"/>
                    <a:pt x="1210091" y="1283109"/>
                  </a:cubicBezTo>
                  <a:cubicBezTo>
                    <a:pt x="1296788" y="1213751"/>
                    <a:pt x="1289064" y="1213652"/>
                    <a:pt x="1328078" y="1135625"/>
                  </a:cubicBezTo>
                  <a:cubicBezTo>
                    <a:pt x="1323162" y="1101212"/>
                    <a:pt x="1320147" y="1066474"/>
                    <a:pt x="1313330" y="1032387"/>
                  </a:cubicBezTo>
                  <a:cubicBezTo>
                    <a:pt x="1310281" y="1017143"/>
                    <a:pt x="1302852" y="1003090"/>
                    <a:pt x="1298581" y="988142"/>
                  </a:cubicBezTo>
                  <a:cubicBezTo>
                    <a:pt x="1293012" y="968652"/>
                    <a:pt x="1288749" y="948813"/>
                    <a:pt x="1283833" y="929148"/>
                  </a:cubicBezTo>
                  <a:cubicBezTo>
                    <a:pt x="1288749" y="870154"/>
                    <a:pt x="1288293" y="810464"/>
                    <a:pt x="1298581" y="752167"/>
                  </a:cubicBezTo>
                  <a:cubicBezTo>
                    <a:pt x="1303182" y="726096"/>
                    <a:pt x="1318782" y="703214"/>
                    <a:pt x="1328078" y="678425"/>
                  </a:cubicBezTo>
                  <a:cubicBezTo>
                    <a:pt x="1333537" y="663869"/>
                    <a:pt x="1337911" y="648928"/>
                    <a:pt x="1342827" y="634180"/>
                  </a:cubicBezTo>
                  <a:cubicBezTo>
                    <a:pt x="1337911" y="614516"/>
                    <a:pt x="1338135" y="592786"/>
                    <a:pt x="1328078" y="575187"/>
                  </a:cubicBezTo>
                  <a:cubicBezTo>
                    <a:pt x="1317730" y="557078"/>
                    <a:pt x="1297407" y="546778"/>
                    <a:pt x="1283833" y="530942"/>
                  </a:cubicBezTo>
                  <a:cubicBezTo>
                    <a:pt x="1267836" y="512279"/>
                    <a:pt x="1253684" y="492085"/>
                    <a:pt x="1239588" y="471948"/>
                  </a:cubicBezTo>
                  <a:cubicBezTo>
                    <a:pt x="1219258" y="442906"/>
                    <a:pt x="1180594" y="383458"/>
                    <a:pt x="1180594" y="383458"/>
                  </a:cubicBezTo>
                  <a:cubicBezTo>
                    <a:pt x="1165337" y="337685"/>
                    <a:pt x="1163687" y="325782"/>
                    <a:pt x="1136349" y="280219"/>
                  </a:cubicBezTo>
                  <a:cubicBezTo>
                    <a:pt x="1118110" y="249820"/>
                    <a:pt x="1088567" y="225360"/>
                    <a:pt x="1077356" y="191729"/>
                  </a:cubicBezTo>
                  <a:cubicBezTo>
                    <a:pt x="1072440" y="176981"/>
                    <a:pt x="1072319" y="159623"/>
                    <a:pt x="1062607" y="147484"/>
                  </a:cubicBezTo>
                  <a:cubicBezTo>
                    <a:pt x="1051534" y="133643"/>
                    <a:pt x="1032786" y="128290"/>
                    <a:pt x="1018362" y="117987"/>
                  </a:cubicBezTo>
                  <a:cubicBezTo>
                    <a:pt x="940235" y="62182"/>
                    <a:pt x="986923" y="82927"/>
                    <a:pt x="915123" y="58993"/>
                  </a:cubicBezTo>
                  <a:cubicBezTo>
                    <a:pt x="875794" y="63909"/>
                    <a:pt x="836232" y="67226"/>
                    <a:pt x="797136" y="73742"/>
                  </a:cubicBezTo>
                  <a:cubicBezTo>
                    <a:pt x="760098" y="79915"/>
                    <a:pt x="728966" y="91549"/>
                    <a:pt x="693898" y="103238"/>
                  </a:cubicBezTo>
                  <a:cubicBezTo>
                    <a:pt x="634904" y="98322"/>
                    <a:pt x="573497" y="105899"/>
                    <a:pt x="516917" y="88490"/>
                  </a:cubicBezTo>
                  <a:cubicBezTo>
                    <a:pt x="502058" y="83918"/>
                    <a:pt x="511881" y="56384"/>
                    <a:pt x="502169" y="44245"/>
                  </a:cubicBezTo>
                  <a:cubicBezTo>
                    <a:pt x="481376" y="18254"/>
                    <a:pt x="442825" y="9716"/>
                    <a:pt x="413678" y="0"/>
                  </a:cubicBezTo>
                  <a:cubicBezTo>
                    <a:pt x="394014" y="4916"/>
                    <a:pt x="372284" y="4692"/>
                    <a:pt x="354685" y="14748"/>
                  </a:cubicBezTo>
                  <a:cubicBezTo>
                    <a:pt x="336576" y="25096"/>
                    <a:pt x="326463" y="45641"/>
                    <a:pt x="310440" y="58993"/>
                  </a:cubicBezTo>
                  <a:cubicBezTo>
                    <a:pt x="296823" y="70341"/>
                    <a:pt x="280943" y="78658"/>
                    <a:pt x="266194" y="88490"/>
                  </a:cubicBezTo>
                  <a:lnTo>
                    <a:pt x="266194" y="8849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endParaRPr>
            </a:p>
          </p:txBody>
        </p:sp>
        <p:sp>
          <p:nvSpPr>
            <p:cNvPr id="6" name="Freeform 5">
              <a:extLst>
                <a:ext uri="{FF2B5EF4-FFF2-40B4-BE49-F238E27FC236}">
                  <a16:creationId xmlns:a16="http://schemas.microsoft.com/office/drawing/2014/main" id="{10DF7E41-0797-A343-B670-2014714E8159}"/>
                </a:ext>
              </a:extLst>
            </p:cNvPr>
            <p:cNvSpPr/>
            <p:nvPr/>
          </p:nvSpPr>
          <p:spPr>
            <a:xfrm>
              <a:off x="3067665" y="3628103"/>
              <a:ext cx="870154" cy="1074122"/>
            </a:xfrm>
            <a:custGeom>
              <a:avLst/>
              <a:gdLst>
                <a:gd name="connsiteX0" fmla="*/ 294967 w 870154"/>
                <a:gd name="connsiteY0" fmla="*/ 0 h 1074122"/>
                <a:gd name="connsiteX1" fmla="*/ 294967 w 870154"/>
                <a:gd name="connsiteY1" fmla="*/ 0 h 1074122"/>
                <a:gd name="connsiteX2" fmla="*/ 412954 w 870154"/>
                <a:gd name="connsiteY2" fmla="*/ 44245 h 1074122"/>
                <a:gd name="connsiteX3" fmla="*/ 501445 w 870154"/>
                <a:gd name="connsiteY3" fmla="*/ 88491 h 1074122"/>
                <a:gd name="connsiteX4" fmla="*/ 560438 w 870154"/>
                <a:gd name="connsiteY4" fmla="*/ 176981 h 1074122"/>
                <a:gd name="connsiteX5" fmla="*/ 604683 w 870154"/>
                <a:gd name="connsiteY5" fmla="*/ 206478 h 1074122"/>
                <a:gd name="connsiteX6" fmla="*/ 855406 w 870154"/>
                <a:gd name="connsiteY6" fmla="*/ 250723 h 1074122"/>
                <a:gd name="connsiteX7" fmla="*/ 870154 w 870154"/>
                <a:gd name="connsiteY7" fmla="*/ 294968 h 1074122"/>
                <a:gd name="connsiteX8" fmla="*/ 855406 w 870154"/>
                <a:gd name="connsiteY8" fmla="*/ 412955 h 1074122"/>
                <a:gd name="connsiteX9" fmla="*/ 796412 w 870154"/>
                <a:gd name="connsiteY9" fmla="*/ 501445 h 1074122"/>
                <a:gd name="connsiteX10" fmla="*/ 766916 w 870154"/>
                <a:gd name="connsiteY10" fmla="*/ 545691 h 1074122"/>
                <a:gd name="connsiteX11" fmla="*/ 737419 w 870154"/>
                <a:gd name="connsiteY11" fmla="*/ 589936 h 1074122"/>
                <a:gd name="connsiteX12" fmla="*/ 707922 w 870154"/>
                <a:gd name="connsiteY12" fmla="*/ 678426 h 1074122"/>
                <a:gd name="connsiteX13" fmla="*/ 781664 w 870154"/>
                <a:gd name="connsiteY13" fmla="*/ 811162 h 1074122"/>
                <a:gd name="connsiteX14" fmla="*/ 825909 w 870154"/>
                <a:gd name="connsiteY14" fmla="*/ 840658 h 1074122"/>
                <a:gd name="connsiteX15" fmla="*/ 766916 w 870154"/>
                <a:gd name="connsiteY15" fmla="*/ 973394 h 1074122"/>
                <a:gd name="connsiteX16" fmla="*/ 781664 w 870154"/>
                <a:gd name="connsiteY16" fmla="*/ 1017639 h 1074122"/>
                <a:gd name="connsiteX17" fmla="*/ 545690 w 870154"/>
                <a:gd name="connsiteY17" fmla="*/ 1047136 h 1074122"/>
                <a:gd name="connsiteX18" fmla="*/ 471948 w 870154"/>
                <a:gd name="connsiteY18" fmla="*/ 958645 h 1074122"/>
                <a:gd name="connsiteX19" fmla="*/ 412954 w 870154"/>
                <a:gd name="connsiteY19" fmla="*/ 825910 h 1074122"/>
                <a:gd name="connsiteX20" fmla="*/ 324464 w 870154"/>
                <a:gd name="connsiteY20" fmla="*/ 752168 h 1074122"/>
                <a:gd name="connsiteX21" fmla="*/ 265470 w 870154"/>
                <a:gd name="connsiteY21" fmla="*/ 707923 h 1074122"/>
                <a:gd name="connsiteX22" fmla="*/ 221225 w 870154"/>
                <a:gd name="connsiteY22" fmla="*/ 604684 h 1074122"/>
                <a:gd name="connsiteX23" fmla="*/ 206477 w 870154"/>
                <a:gd name="connsiteY23" fmla="*/ 530942 h 1074122"/>
                <a:gd name="connsiteX24" fmla="*/ 117987 w 870154"/>
                <a:gd name="connsiteY24" fmla="*/ 442452 h 1074122"/>
                <a:gd name="connsiteX25" fmla="*/ 73741 w 870154"/>
                <a:gd name="connsiteY25" fmla="*/ 398207 h 1074122"/>
                <a:gd name="connsiteX26" fmla="*/ 29496 w 870154"/>
                <a:gd name="connsiteY26" fmla="*/ 309716 h 1074122"/>
                <a:gd name="connsiteX27" fmla="*/ 0 w 870154"/>
                <a:gd name="connsiteY27" fmla="*/ 265471 h 1074122"/>
                <a:gd name="connsiteX28" fmla="*/ 14748 w 870154"/>
                <a:gd name="connsiteY28" fmla="*/ 147484 h 1074122"/>
                <a:gd name="connsiteX29" fmla="*/ 103238 w 870154"/>
                <a:gd name="connsiteY29" fmla="*/ 117987 h 1074122"/>
                <a:gd name="connsiteX30" fmla="*/ 147483 w 870154"/>
                <a:gd name="connsiteY30" fmla="*/ 103239 h 1074122"/>
                <a:gd name="connsiteX31" fmla="*/ 280219 w 870154"/>
                <a:gd name="connsiteY31" fmla="*/ 88491 h 1074122"/>
                <a:gd name="connsiteX32" fmla="*/ 324464 w 870154"/>
                <a:gd name="connsiteY32" fmla="*/ 103239 h 1074122"/>
                <a:gd name="connsiteX33" fmla="*/ 294967 w 870154"/>
                <a:gd name="connsiteY33" fmla="*/ 0 h 107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0154" h="1074122">
                  <a:moveTo>
                    <a:pt x="294967" y="0"/>
                  </a:moveTo>
                  <a:lnTo>
                    <a:pt x="294967" y="0"/>
                  </a:lnTo>
                  <a:cubicBezTo>
                    <a:pt x="334296" y="14748"/>
                    <a:pt x="374716" y="26864"/>
                    <a:pt x="412954" y="44245"/>
                  </a:cubicBezTo>
                  <a:cubicBezTo>
                    <a:pt x="570213" y="115726"/>
                    <a:pt x="352611" y="38877"/>
                    <a:pt x="501445" y="88491"/>
                  </a:cubicBezTo>
                  <a:cubicBezTo>
                    <a:pt x="521109" y="117988"/>
                    <a:pt x="530941" y="157316"/>
                    <a:pt x="560438" y="176981"/>
                  </a:cubicBezTo>
                  <a:cubicBezTo>
                    <a:pt x="575186" y="186813"/>
                    <a:pt x="588485" y="199279"/>
                    <a:pt x="604683" y="206478"/>
                  </a:cubicBezTo>
                  <a:cubicBezTo>
                    <a:pt x="700683" y="249144"/>
                    <a:pt x="739060" y="240146"/>
                    <a:pt x="855406" y="250723"/>
                  </a:cubicBezTo>
                  <a:cubicBezTo>
                    <a:pt x="860322" y="265471"/>
                    <a:pt x="870154" y="279422"/>
                    <a:pt x="870154" y="294968"/>
                  </a:cubicBezTo>
                  <a:cubicBezTo>
                    <a:pt x="870154" y="334603"/>
                    <a:pt x="868737" y="375629"/>
                    <a:pt x="855406" y="412955"/>
                  </a:cubicBezTo>
                  <a:cubicBezTo>
                    <a:pt x="843483" y="446340"/>
                    <a:pt x="816076" y="471948"/>
                    <a:pt x="796412" y="501445"/>
                  </a:cubicBezTo>
                  <a:lnTo>
                    <a:pt x="766916" y="545691"/>
                  </a:lnTo>
                  <a:cubicBezTo>
                    <a:pt x="757084" y="560439"/>
                    <a:pt x="743024" y="573120"/>
                    <a:pt x="737419" y="589936"/>
                  </a:cubicBezTo>
                  <a:lnTo>
                    <a:pt x="707922" y="678426"/>
                  </a:lnTo>
                  <a:cubicBezTo>
                    <a:pt x="736419" y="763917"/>
                    <a:pt x="720529" y="760216"/>
                    <a:pt x="781664" y="811162"/>
                  </a:cubicBezTo>
                  <a:cubicBezTo>
                    <a:pt x="795281" y="822509"/>
                    <a:pt x="811161" y="830826"/>
                    <a:pt x="825909" y="840658"/>
                  </a:cubicBezTo>
                  <a:cubicBezTo>
                    <a:pt x="790807" y="945965"/>
                    <a:pt x="813659" y="903278"/>
                    <a:pt x="766916" y="973394"/>
                  </a:cubicBezTo>
                  <a:cubicBezTo>
                    <a:pt x="771832" y="988142"/>
                    <a:pt x="784220" y="1002304"/>
                    <a:pt x="781664" y="1017639"/>
                  </a:cubicBezTo>
                  <a:cubicBezTo>
                    <a:pt x="764122" y="1122884"/>
                    <a:pt x="574310" y="1049180"/>
                    <a:pt x="545690" y="1047136"/>
                  </a:cubicBezTo>
                  <a:cubicBezTo>
                    <a:pt x="517903" y="1019349"/>
                    <a:pt x="488375" y="995606"/>
                    <a:pt x="471948" y="958645"/>
                  </a:cubicBezTo>
                  <a:cubicBezTo>
                    <a:pt x="435199" y="875961"/>
                    <a:pt x="460636" y="883129"/>
                    <a:pt x="412954" y="825910"/>
                  </a:cubicBezTo>
                  <a:cubicBezTo>
                    <a:pt x="372449" y="777305"/>
                    <a:pt x="372233" y="786289"/>
                    <a:pt x="324464" y="752168"/>
                  </a:cubicBezTo>
                  <a:cubicBezTo>
                    <a:pt x="304462" y="737881"/>
                    <a:pt x="285135" y="722671"/>
                    <a:pt x="265470" y="707923"/>
                  </a:cubicBezTo>
                  <a:cubicBezTo>
                    <a:pt x="227507" y="650978"/>
                    <a:pt x="237098" y="676111"/>
                    <a:pt x="221225" y="604684"/>
                  </a:cubicBezTo>
                  <a:cubicBezTo>
                    <a:pt x="215787" y="580213"/>
                    <a:pt x="219935" y="552090"/>
                    <a:pt x="206477" y="530942"/>
                  </a:cubicBezTo>
                  <a:cubicBezTo>
                    <a:pt x="184082" y="495749"/>
                    <a:pt x="147484" y="471949"/>
                    <a:pt x="117987" y="442452"/>
                  </a:cubicBezTo>
                  <a:cubicBezTo>
                    <a:pt x="103238" y="427704"/>
                    <a:pt x="85310" y="415562"/>
                    <a:pt x="73741" y="398207"/>
                  </a:cubicBezTo>
                  <a:cubicBezTo>
                    <a:pt x="-10789" y="271409"/>
                    <a:pt x="90556" y="431838"/>
                    <a:pt x="29496" y="309716"/>
                  </a:cubicBezTo>
                  <a:cubicBezTo>
                    <a:pt x="21569" y="293862"/>
                    <a:pt x="9832" y="280219"/>
                    <a:pt x="0" y="265471"/>
                  </a:cubicBezTo>
                  <a:cubicBezTo>
                    <a:pt x="4916" y="226142"/>
                    <a:pt x="-7981" y="179954"/>
                    <a:pt x="14748" y="147484"/>
                  </a:cubicBezTo>
                  <a:cubicBezTo>
                    <a:pt x="32578" y="122012"/>
                    <a:pt x="73741" y="127819"/>
                    <a:pt x="103238" y="117987"/>
                  </a:cubicBezTo>
                  <a:lnTo>
                    <a:pt x="147483" y="103239"/>
                  </a:lnTo>
                  <a:cubicBezTo>
                    <a:pt x="212685" y="59772"/>
                    <a:pt x="180867" y="66413"/>
                    <a:pt x="280219" y="88491"/>
                  </a:cubicBezTo>
                  <a:cubicBezTo>
                    <a:pt x="295395" y="91863"/>
                    <a:pt x="324464" y="103239"/>
                    <a:pt x="324464" y="103239"/>
                  </a:cubicBezTo>
                  <a:lnTo>
                    <a:pt x="294967"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39" name="Rectangle 4"/>
          <p:cNvSpPr>
            <a:spLocks noChangeArrowheads="1"/>
          </p:cNvSpPr>
          <p:nvPr/>
        </p:nvSpPr>
        <p:spPr bwMode="auto">
          <a:xfrm>
            <a:off x="2362200" y="244057"/>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20:7-8</a:t>
            </a:r>
          </a:p>
        </p:txBody>
      </p:sp>
      <p:grpSp>
        <p:nvGrpSpPr>
          <p:cNvPr id="156" name="Group 109">
            <a:extLst>
              <a:ext uri="{FF2B5EF4-FFF2-40B4-BE49-F238E27FC236}">
                <a16:creationId xmlns:a16="http://schemas.microsoft.com/office/drawing/2014/main" id="{2C361BB5-23A3-154E-9B5E-43E148F71CB9}"/>
              </a:ext>
            </a:extLst>
          </p:cNvPr>
          <p:cNvGrpSpPr>
            <a:grpSpLocks/>
          </p:cNvGrpSpPr>
          <p:nvPr/>
        </p:nvGrpSpPr>
        <p:grpSpPr bwMode="auto">
          <a:xfrm>
            <a:off x="6842051" y="1128595"/>
            <a:ext cx="1632357" cy="974972"/>
            <a:chOff x="1224" y="2777"/>
            <a:chExt cx="1632" cy="797"/>
          </a:xfrm>
        </p:grpSpPr>
        <p:grpSp>
          <p:nvGrpSpPr>
            <p:cNvPr id="157" name="Group 110">
              <a:extLst>
                <a:ext uri="{FF2B5EF4-FFF2-40B4-BE49-F238E27FC236}">
                  <a16:creationId xmlns:a16="http://schemas.microsoft.com/office/drawing/2014/main" id="{152C18E1-D9F6-B948-8F16-F10839436D4E}"/>
                </a:ext>
              </a:extLst>
            </p:cNvPr>
            <p:cNvGrpSpPr>
              <a:grpSpLocks/>
            </p:cNvGrpSpPr>
            <p:nvPr/>
          </p:nvGrpSpPr>
          <p:grpSpPr bwMode="auto">
            <a:xfrm>
              <a:off x="1993" y="2777"/>
              <a:ext cx="95" cy="413"/>
              <a:chOff x="1000" y="1306"/>
              <a:chExt cx="162" cy="701"/>
            </a:xfrm>
          </p:grpSpPr>
          <p:sp>
            <p:nvSpPr>
              <p:cNvPr id="260" name="Oval 111">
                <a:extLst>
                  <a:ext uri="{FF2B5EF4-FFF2-40B4-BE49-F238E27FC236}">
                    <a16:creationId xmlns:a16="http://schemas.microsoft.com/office/drawing/2014/main" id="{9E3A0AA1-4D16-8C4F-80D3-B0619D7F305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61" name="Oval 112">
                <a:extLst>
                  <a:ext uri="{FF2B5EF4-FFF2-40B4-BE49-F238E27FC236}">
                    <a16:creationId xmlns:a16="http://schemas.microsoft.com/office/drawing/2014/main" id="{E941D71F-9313-C54C-9002-F5AAB35A2C1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58" name="Group 113">
              <a:extLst>
                <a:ext uri="{FF2B5EF4-FFF2-40B4-BE49-F238E27FC236}">
                  <a16:creationId xmlns:a16="http://schemas.microsoft.com/office/drawing/2014/main" id="{B6A1E789-C453-B841-9DC4-55BAAEEC1BB1}"/>
                </a:ext>
              </a:extLst>
            </p:cNvPr>
            <p:cNvGrpSpPr>
              <a:grpSpLocks/>
            </p:cNvGrpSpPr>
            <p:nvPr/>
          </p:nvGrpSpPr>
          <p:grpSpPr bwMode="auto">
            <a:xfrm>
              <a:off x="1224" y="2777"/>
              <a:ext cx="95" cy="413"/>
              <a:chOff x="1000" y="1306"/>
              <a:chExt cx="162" cy="701"/>
            </a:xfrm>
          </p:grpSpPr>
          <p:sp>
            <p:nvSpPr>
              <p:cNvPr id="258" name="Oval 114">
                <a:extLst>
                  <a:ext uri="{FF2B5EF4-FFF2-40B4-BE49-F238E27FC236}">
                    <a16:creationId xmlns:a16="http://schemas.microsoft.com/office/drawing/2014/main" id="{DDF4B414-0C79-CB40-B68A-4253DC6BCFF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9" name="Oval 115">
                <a:extLst>
                  <a:ext uri="{FF2B5EF4-FFF2-40B4-BE49-F238E27FC236}">
                    <a16:creationId xmlns:a16="http://schemas.microsoft.com/office/drawing/2014/main" id="{182381C3-A5A3-5C44-B1C0-2EF36DFF0B2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59" name="Group 116">
              <a:extLst>
                <a:ext uri="{FF2B5EF4-FFF2-40B4-BE49-F238E27FC236}">
                  <a16:creationId xmlns:a16="http://schemas.microsoft.com/office/drawing/2014/main" id="{9C585336-215C-954F-B821-E79F0F82903E}"/>
                </a:ext>
              </a:extLst>
            </p:cNvPr>
            <p:cNvGrpSpPr>
              <a:grpSpLocks/>
            </p:cNvGrpSpPr>
            <p:nvPr/>
          </p:nvGrpSpPr>
          <p:grpSpPr bwMode="auto">
            <a:xfrm>
              <a:off x="1416" y="2777"/>
              <a:ext cx="95" cy="413"/>
              <a:chOff x="1000" y="1306"/>
              <a:chExt cx="162" cy="701"/>
            </a:xfrm>
          </p:grpSpPr>
          <p:sp>
            <p:nvSpPr>
              <p:cNvPr id="256" name="Oval 117">
                <a:extLst>
                  <a:ext uri="{FF2B5EF4-FFF2-40B4-BE49-F238E27FC236}">
                    <a16:creationId xmlns:a16="http://schemas.microsoft.com/office/drawing/2014/main" id="{D667057F-CD2D-C843-976B-1D08F1E267B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7" name="Oval 118">
                <a:extLst>
                  <a:ext uri="{FF2B5EF4-FFF2-40B4-BE49-F238E27FC236}">
                    <a16:creationId xmlns:a16="http://schemas.microsoft.com/office/drawing/2014/main" id="{13AAFBD7-96C9-764C-B487-B7DF78271A3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0" name="Group 119">
              <a:extLst>
                <a:ext uri="{FF2B5EF4-FFF2-40B4-BE49-F238E27FC236}">
                  <a16:creationId xmlns:a16="http://schemas.microsoft.com/office/drawing/2014/main" id="{9945897E-BFD5-1240-BF39-82076C3E8D37}"/>
                </a:ext>
              </a:extLst>
            </p:cNvPr>
            <p:cNvGrpSpPr>
              <a:grpSpLocks/>
            </p:cNvGrpSpPr>
            <p:nvPr/>
          </p:nvGrpSpPr>
          <p:grpSpPr bwMode="auto">
            <a:xfrm>
              <a:off x="1609" y="2777"/>
              <a:ext cx="95" cy="413"/>
              <a:chOff x="1000" y="1306"/>
              <a:chExt cx="162" cy="701"/>
            </a:xfrm>
          </p:grpSpPr>
          <p:sp>
            <p:nvSpPr>
              <p:cNvPr id="254" name="Oval 120">
                <a:extLst>
                  <a:ext uri="{FF2B5EF4-FFF2-40B4-BE49-F238E27FC236}">
                    <a16:creationId xmlns:a16="http://schemas.microsoft.com/office/drawing/2014/main" id="{03013CB7-66A0-B94B-A3E1-6BD46D24960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5" name="Oval 121">
                <a:extLst>
                  <a:ext uri="{FF2B5EF4-FFF2-40B4-BE49-F238E27FC236}">
                    <a16:creationId xmlns:a16="http://schemas.microsoft.com/office/drawing/2014/main" id="{EE3D4040-18C6-EC44-A785-453F6BC3415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1" name="Group 122">
              <a:extLst>
                <a:ext uri="{FF2B5EF4-FFF2-40B4-BE49-F238E27FC236}">
                  <a16:creationId xmlns:a16="http://schemas.microsoft.com/office/drawing/2014/main" id="{8B6F7673-2B41-1346-863D-C6CA96B68643}"/>
                </a:ext>
              </a:extLst>
            </p:cNvPr>
            <p:cNvGrpSpPr>
              <a:grpSpLocks/>
            </p:cNvGrpSpPr>
            <p:nvPr/>
          </p:nvGrpSpPr>
          <p:grpSpPr bwMode="auto">
            <a:xfrm>
              <a:off x="1801" y="2777"/>
              <a:ext cx="95" cy="413"/>
              <a:chOff x="1000" y="1306"/>
              <a:chExt cx="162" cy="701"/>
            </a:xfrm>
          </p:grpSpPr>
          <p:sp>
            <p:nvSpPr>
              <p:cNvPr id="252" name="Oval 123">
                <a:extLst>
                  <a:ext uri="{FF2B5EF4-FFF2-40B4-BE49-F238E27FC236}">
                    <a16:creationId xmlns:a16="http://schemas.microsoft.com/office/drawing/2014/main" id="{A816A417-DFB5-F44F-9E21-91CF757F291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3" name="Oval 124">
                <a:extLst>
                  <a:ext uri="{FF2B5EF4-FFF2-40B4-BE49-F238E27FC236}">
                    <a16:creationId xmlns:a16="http://schemas.microsoft.com/office/drawing/2014/main" id="{93349F11-E965-9440-B56A-75BD33A20FF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2" name="Group 125">
              <a:extLst>
                <a:ext uri="{FF2B5EF4-FFF2-40B4-BE49-F238E27FC236}">
                  <a16:creationId xmlns:a16="http://schemas.microsoft.com/office/drawing/2014/main" id="{C9D75FAA-729C-124C-BF58-5FF3D87C8F74}"/>
                </a:ext>
              </a:extLst>
            </p:cNvPr>
            <p:cNvGrpSpPr>
              <a:grpSpLocks/>
            </p:cNvGrpSpPr>
            <p:nvPr/>
          </p:nvGrpSpPr>
          <p:grpSpPr bwMode="auto">
            <a:xfrm>
              <a:off x="2185" y="2777"/>
              <a:ext cx="95" cy="413"/>
              <a:chOff x="1000" y="1306"/>
              <a:chExt cx="162" cy="701"/>
            </a:xfrm>
          </p:grpSpPr>
          <p:sp>
            <p:nvSpPr>
              <p:cNvPr id="250" name="Oval 126">
                <a:extLst>
                  <a:ext uri="{FF2B5EF4-FFF2-40B4-BE49-F238E27FC236}">
                    <a16:creationId xmlns:a16="http://schemas.microsoft.com/office/drawing/2014/main" id="{9E65C90A-D418-BE4D-BEA3-5B58526BAAD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1" name="Oval 127">
                <a:extLst>
                  <a:ext uri="{FF2B5EF4-FFF2-40B4-BE49-F238E27FC236}">
                    <a16:creationId xmlns:a16="http://schemas.microsoft.com/office/drawing/2014/main" id="{47F984CC-8CE5-4647-8F31-8CAB7A7631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 name="Group 128">
              <a:extLst>
                <a:ext uri="{FF2B5EF4-FFF2-40B4-BE49-F238E27FC236}">
                  <a16:creationId xmlns:a16="http://schemas.microsoft.com/office/drawing/2014/main" id="{ECA4D813-65D3-4F4A-A237-E3A81242FB43}"/>
                </a:ext>
              </a:extLst>
            </p:cNvPr>
            <p:cNvGrpSpPr>
              <a:grpSpLocks/>
            </p:cNvGrpSpPr>
            <p:nvPr/>
          </p:nvGrpSpPr>
          <p:grpSpPr bwMode="auto">
            <a:xfrm>
              <a:off x="2377" y="2777"/>
              <a:ext cx="95" cy="413"/>
              <a:chOff x="1000" y="1306"/>
              <a:chExt cx="162" cy="701"/>
            </a:xfrm>
          </p:grpSpPr>
          <p:sp>
            <p:nvSpPr>
              <p:cNvPr id="248" name="Oval 129">
                <a:extLst>
                  <a:ext uri="{FF2B5EF4-FFF2-40B4-BE49-F238E27FC236}">
                    <a16:creationId xmlns:a16="http://schemas.microsoft.com/office/drawing/2014/main" id="{FC25503A-3492-A14F-B18F-82B294C2879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9" name="Oval 130">
                <a:extLst>
                  <a:ext uri="{FF2B5EF4-FFF2-40B4-BE49-F238E27FC236}">
                    <a16:creationId xmlns:a16="http://schemas.microsoft.com/office/drawing/2014/main" id="{DC4A2488-3CD4-5145-9CF9-ED0B8EB40A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 name="Group 131">
              <a:extLst>
                <a:ext uri="{FF2B5EF4-FFF2-40B4-BE49-F238E27FC236}">
                  <a16:creationId xmlns:a16="http://schemas.microsoft.com/office/drawing/2014/main" id="{0C921247-166F-044A-A2FE-19BCB66ECDD4}"/>
                </a:ext>
              </a:extLst>
            </p:cNvPr>
            <p:cNvGrpSpPr>
              <a:grpSpLocks/>
            </p:cNvGrpSpPr>
            <p:nvPr/>
          </p:nvGrpSpPr>
          <p:grpSpPr bwMode="auto">
            <a:xfrm>
              <a:off x="2569" y="2777"/>
              <a:ext cx="95" cy="413"/>
              <a:chOff x="1000" y="1306"/>
              <a:chExt cx="162" cy="701"/>
            </a:xfrm>
          </p:grpSpPr>
          <p:sp>
            <p:nvSpPr>
              <p:cNvPr id="246" name="Oval 132">
                <a:extLst>
                  <a:ext uri="{FF2B5EF4-FFF2-40B4-BE49-F238E27FC236}">
                    <a16:creationId xmlns:a16="http://schemas.microsoft.com/office/drawing/2014/main" id="{3698282E-C1E9-8844-B3DF-CA384C4754E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7" name="Oval 133">
                <a:extLst>
                  <a:ext uri="{FF2B5EF4-FFF2-40B4-BE49-F238E27FC236}">
                    <a16:creationId xmlns:a16="http://schemas.microsoft.com/office/drawing/2014/main" id="{67BA79A6-3A8C-9F4F-84B0-157A5CD1EF3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 name="Group 134">
              <a:extLst>
                <a:ext uri="{FF2B5EF4-FFF2-40B4-BE49-F238E27FC236}">
                  <a16:creationId xmlns:a16="http://schemas.microsoft.com/office/drawing/2014/main" id="{D4F7BE67-A320-0A4A-A0FC-A4EA30436EE8}"/>
                </a:ext>
              </a:extLst>
            </p:cNvPr>
            <p:cNvGrpSpPr>
              <a:grpSpLocks/>
            </p:cNvGrpSpPr>
            <p:nvPr/>
          </p:nvGrpSpPr>
          <p:grpSpPr bwMode="auto">
            <a:xfrm>
              <a:off x="2089" y="2873"/>
              <a:ext cx="95" cy="413"/>
              <a:chOff x="1000" y="1306"/>
              <a:chExt cx="162" cy="701"/>
            </a:xfrm>
          </p:grpSpPr>
          <p:sp>
            <p:nvSpPr>
              <p:cNvPr id="244" name="Oval 135">
                <a:extLst>
                  <a:ext uri="{FF2B5EF4-FFF2-40B4-BE49-F238E27FC236}">
                    <a16:creationId xmlns:a16="http://schemas.microsoft.com/office/drawing/2014/main" id="{171767CA-09F4-384B-9FD1-B97F6AB680A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5" name="Oval 136">
                <a:extLst>
                  <a:ext uri="{FF2B5EF4-FFF2-40B4-BE49-F238E27FC236}">
                    <a16:creationId xmlns:a16="http://schemas.microsoft.com/office/drawing/2014/main" id="{380273FF-2A99-A84D-B5FC-549B6C8E6AF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 name="Group 137">
              <a:extLst>
                <a:ext uri="{FF2B5EF4-FFF2-40B4-BE49-F238E27FC236}">
                  <a16:creationId xmlns:a16="http://schemas.microsoft.com/office/drawing/2014/main" id="{94C435BD-658B-424A-8782-7A1F00A21D9A}"/>
                </a:ext>
              </a:extLst>
            </p:cNvPr>
            <p:cNvGrpSpPr>
              <a:grpSpLocks/>
            </p:cNvGrpSpPr>
            <p:nvPr/>
          </p:nvGrpSpPr>
          <p:grpSpPr bwMode="auto">
            <a:xfrm>
              <a:off x="1320" y="2873"/>
              <a:ext cx="95" cy="413"/>
              <a:chOff x="1000" y="1306"/>
              <a:chExt cx="162" cy="701"/>
            </a:xfrm>
          </p:grpSpPr>
          <p:sp>
            <p:nvSpPr>
              <p:cNvPr id="242" name="Oval 138">
                <a:extLst>
                  <a:ext uri="{FF2B5EF4-FFF2-40B4-BE49-F238E27FC236}">
                    <a16:creationId xmlns:a16="http://schemas.microsoft.com/office/drawing/2014/main" id="{89E216FD-E125-5C4E-BE66-9F735C1939E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3" name="Oval 139">
                <a:extLst>
                  <a:ext uri="{FF2B5EF4-FFF2-40B4-BE49-F238E27FC236}">
                    <a16:creationId xmlns:a16="http://schemas.microsoft.com/office/drawing/2014/main" id="{4A6CD6C6-8A52-F945-92E2-EA845027D31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7" name="Group 140">
              <a:extLst>
                <a:ext uri="{FF2B5EF4-FFF2-40B4-BE49-F238E27FC236}">
                  <a16:creationId xmlns:a16="http://schemas.microsoft.com/office/drawing/2014/main" id="{2D153BF3-64BC-6D45-B43C-C407BD235D1F}"/>
                </a:ext>
              </a:extLst>
            </p:cNvPr>
            <p:cNvGrpSpPr>
              <a:grpSpLocks/>
            </p:cNvGrpSpPr>
            <p:nvPr/>
          </p:nvGrpSpPr>
          <p:grpSpPr bwMode="auto">
            <a:xfrm>
              <a:off x="1512" y="2873"/>
              <a:ext cx="95" cy="413"/>
              <a:chOff x="1000" y="1306"/>
              <a:chExt cx="162" cy="701"/>
            </a:xfrm>
          </p:grpSpPr>
          <p:sp>
            <p:nvSpPr>
              <p:cNvPr id="240" name="Oval 141">
                <a:extLst>
                  <a:ext uri="{FF2B5EF4-FFF2-40B4-BE49-F238E27FC236}">
                    <a16:creationId xmlns:a16="http://schemas.microsoft.com/office/drawing/2014/main" id="{6F635702-A506-C942-A53F-DBDC8CB85BD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1" name="Oval 142">
                <a:extLst>
                  <a:ext uri="{FF2B5EF4-FFF2-40B4-BE49-F238E27FC236}">
                    <a16:creationId xmlns:a16="http://schemas.microsoft.com/office/drawing/2014/main" id="{AF886D64-3E30-3843-90A5-6AD00878CB2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8" name="Group 143">
              <a:extLst>
                <a:ext uri="{FF2B5EF4-FFF2-40B4-BE49-F238E27FC236}">
                  <a16:creationId xmlns:a16="http://schemas.microsoft.com/office/drawing/2014/main" id="{9B8BF577-CBF1-E843-861C-03010E1355AC}"/>
                </a:ext>
              </a:extLst>
            </p:cNvPr>
            <p:cNvGrpSpPr>
              <a:grpSpLocks/>
            </p:cNvGrpSpPr>
            <p:nvPr/>
          </p:nvGrpSpPr>
          <p:grpSpPr bwMode="auto">
            <a:xfrm>
              <a:off x="1705" y="2873"/>
              <a:ext cx="95" cy="413"/>
              <a:chOff x="1000" y="1306"/>
              <a:chExt cx="162" cy="701"/>
            </a:xfrm>
          </p:grpSpPr>
          <p:sp>
            <p:nvSpPr>
              <p:cNvPr id="238" name="Oval 144">
                <a:extLst>
                  <a:ext uri="{FF2B5EF4-FFF2-40B4-BE49-F238E27FC236}">
                    <a16:creationId xmlns:a16="http://schemas.microsoft.com/office/drawing/2014/main" id="{8979D550-866F-DB49-88F4-7AE0FF22DDA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9" name="Oval 145">
                <a:extLst>
                  <a:ext uri="{FF2B5EF4-FFF2-40B4-BE49-F238E27FC236}">
                    <a16:creationId xmlns:a16="http://schemas.microsoft.com/office/drawing/2014/main" id="{3950BFBF-E17A-8D44-95D1-A23D646BD1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9" name="Group 146">
              <a:extLst>
                <a:ext uri="{FF2B5EF4-FFF2-40B4-BE49-F238E27FC236}">
                  <a16:creationId xmlns:a16="http://schemas.microsoft.com/office/drawing/2014/main" id="{9E460BB7-1760-084A-AB48-6AF5669C6740}"/>
                </a:ext>
              </a:extLst>
            </p:cNvPr>
            <p:cNvGrpSpPr>
              <a:grpSpLocks/>
            </p:cNvGrpSpPr>
            <p:nvPr/>
          </p:nvGrpSpPr>
          <p:grpSpPr bwMode="auto">
            <a:xfrm>
              <a:off x="1897" y="2873"/>
              <a:ext cx="95" cy="413"/>
              <a:chOff x="1000" y="1306"/>
              <a:chExt cx="162" cy="701"/>
            </a:xfrm>
          </p:grpSpPr>
          <p:sp>
            <p:nvSpPr>
              <p:cNvPr id="236" name="Oval 147">
                <a:extLst>
                  <a:ext uri="{FF2B5EF4-FFF2-40B4-BE49-F238E27FC236}">
                    <a16:creationId xmlns:a16="http://schemas.microsoft.com/office/drawing/2014/main" id="{45854501-7D39-C949-AFC1-7ECB9F835F3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7" name="Oval 148">
                <a:extLst>
                  <a:ext uri="{FF2B5EF4-FFF2-40B4-BE49-F238E27FC236}">
                    <a16:creationId xmlns:a16="http://schemas.microsoft.com/office/drawing/2014/main" id="{87D5259C-D0B2-E04A-988E-54CC33E881F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0" name="Group 149">
              <a:extLst>
                <a:ext uri="{FF2B5EF4-FFF2-40B4-BE49-F238E27FC236}">
                  <a16:creationId xmlns:a16="http://schemas.microsoft.com/office/drawing/2014/main" id="{4074AD53-85DF-6A47-96B2-FCD86968635E}"/>
                </a:ext>
              </a:extLst>
            </p:cNvPr>
            <p:cNvGrpSpPr>
              <a:grpSpLocks/>
            </p:cNvGrpSpPr>
            <p:nvPr/>
          </p:nvGrpSpPr>
          <p:grpSpPr bwMode="auto">
            <a:xfrm>
              <a:off x="2281" y="2873"/>
              <a:ext cx="95" cy="413"/>
              <a:chOff x="1000" y="1306"/>
              <a:chExt cx="162" cy="701"/>
            </a:xfrm>
          </p:grpSpPr>
          <p:sp>
            <p:nvSpPr>
              <p:cNvPr id="234" name="Oval 150">
                <a:extLst>
                  <a:ext uri="{FF2B5EF4-FFF2-40B4-BE49-F238E27FC236}">
                    <a16:creationId xmlns:a16="http://schemas.microsoft.com/office/drawing/2014/main" id="{EDEE36CC-D1FB-174D-A8C2-F1C710235C9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5" name="Oval 151">
                <a:extLst>
                  <a:ext uri="{FF2B5EF4-FFF2-40B4-BE49-F238E27FC236}">
                    <a16:creationId xmlns:a16="http://schemas.microsoft.com/office/drawing/2014/main" id="{473C1B5D-5835-674A-9F3E-BF2DD34FF9A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1" name="Group 152">
              <a:extLst>
                <a:ext uri="{FF2B5EF4-FFF2-40B4-BE49-F238E27FC236}">
                  <a16:creationId xmlns:a16="http://schemas.microsoft.com/office/drawing/2014/main" id="{02E08D9B-9633-3A47-919B-6F338343ED18}"/>
                </a:ext>
              </a:extLst>
            </p:cNvPr>
            <p:cNvGrpSpPr>
              <a:grpSpLocks/>
            </p:cNvGrpSpPr>
            <p:nvPr/>
          </p:nvGrpSpPr>
          <p:grpSpPr bwMode="auto">
            <a:xfrm>
              <a:off x="2473" y="2873"/>
              <a:ext cx="95" cy="413"/>
              <a:chOff x="1000" y="1306"/>
              <a:chExt cx="162" cy="701"/>
            </a:xfrm>
          </p:grpSpPr>
          <p:sp>
            <p:nvSpPr>
              <p:cNvPr id="232" name="Oval 153">
                <a:extLst>
                  <a:ext uri="{FF2B5EF4-FFF2-40B4-BE49-F238E27FC236}">
                    <a16:creationId xmlns:a16="http://schemas.microsoft.com/office/drawing/2014/main" id="{30ABE693-2F78-6440-837F-5B38724C83E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3" name="Oval 154">
                <a:extLst>
                  <a:ext uri="{FF2B5EF4-FFF2-40B4-BE49-F238E27FC236}">
                    <a16:creationId xmlns:a16="http://schemas.microsoft.com/office/drawing/2014/main" id="{0D3B7397-C66C-9345-834E-1A244B2552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2" name="Group 155">
              <a:extLst>
                <a:ext uri="{FF2B5EF4-FFF2-40B4-BE49-F238E27FC236}">
                  <a16:creationId xmlns:a16="http://schemas.microsoft.com/office/drawing/2014/main" id="{D5CB86DC-4871-7941-AF93-851E2FF9E657}"/>
                </a:ext>
              </a:extLst>
            </p:cNvPr>
            <p:cNvGrpSpPr>
              <a:grpSpLocks/>
            </p:cNvGrpSpPr>
            <p:nvPr/>
          </p:nvGrpSpPr>
          <p:grpSpPr bwMode="auto">
            <a:xfrm>
              <a:off x="2185" y="2969"/>
              <a:ext cx="95" cy="413"/>
              <a:chOff x="1000" y="1306"/>
              <a:chExt cx="162" cy="701"/>
            </a:xfrm>
          </p:grpSpPr>
          <p:sp>
            <p:nvSpPr>
              <p:cNvPr id="230" name="Oval 156">
                <a:extLst>
                  <a:ext uri="{FF2B5EF4-FFF2-40B4-BE49-F238E27FC236}">
                    <a16:creationId xmlns:a16="http://schemas.microsoft.com/office/drawing/2014/main" id="{64C50822-5163-1F45-AF21-1B80AF4A55C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1" name="Oval 157">
                <a:extLst>
                  <a:ext uri="{FF2B5EF4-FFF2-40B4-BE49-F238E27FC236}">
                    <a16:creationId xmlns:a16="http://schemas.microsoft.com/office/drawing/2014/main" id="{5081D644-7CA6-CF40-AA17-75F92672C1A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3" name="Group 158">
              <a:extLst>
                <a:ext uri="{FF2B5EF4-FFF2-40B4-BE49-F238E27FC236}">
                  <a16:creationId xmlns:a16="http://schemas.microsoft.com/office/drawing/2014/main" id="{52F5B05E-33B1-394C-982B-2C986B560554}"/>
                </a:ext>
              </a:extLst>
            </p:cNvPr>
            <p:cNvGrpSpPr>
              <a:grpSpLocks/>
            </p:cNvGrpSpPr>
            <p:nvPr/>
          </p:nvGrpSpPr>
          <p:grpSpPr bwMode="auto">
            <a:xfrm>
              <a:off x="1416" y="2969"/>
              <a:ext cx="95" cy="413"/>
              <a:chOff x="1000" y="1306"/>
              <a:chExt cx="162" cy="701"/>
            </a:xfrm>
          </p:grpSpPr>
          <p:sp>
            <p:nvSpPr>
              <p:cNvPr id="228" name="Oval 159">
                <a:extLst>
                  <a:ext uri="{FF2B5EF4-FFF2-40B4-BE49-F238E27FC236}">
                    <a16:creationId xmlns:a16="http://schemas.microsoft.com/office/drawing/2014/main" id="{1E10CE68-BA53-B744-B2D7-E88FF516BA6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9" name="Oval 160">
                <a:extLst>
                  <a:ext uri="{FF2B5EF4-FFF2-40B4-BE49-F238E27FC236}">
                    <a16:creationId xmlns:a16="http://schemas.microsoft.com/office/drawing/2014/main" id="{12137C26-2BAE-6044-9FEB-F503E07B7F1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4" name="Group 161">
              <a:extLst>
                <a:ext uri="{FF2B5EF4-FFF2-40B4-BE49-F238E27FC236}">
                  <a16:creationId xmlns:a16="http://schemas.microsoft.com/office/drawing/2014/main" id="{05BE61B7-4A61-6D41-8689-D3733F97828A}"/>
                </a:ext>
              </a:extLst>
            </p:cNvPr>
            <p:cNvGrpSpPr>
              <a:grpSpLocks/>
            </p:cNvGrpSpPr>
            <p:nvPr/>
          </p:nvGrpSpPr>
          <p:grpSpPr bwMode="auto">
            <a:xfrm>
              <a:off x="1608" y="2969"/>
              <a:ext cx="95" cy="413"/>
              <a:chOff x="1000" y="1306"/>
              <a:chExt cx="162" cy="701"/>
            </a:xfrm>
          </p:grpSpPr>
          <p:sp>
            <p:nvSpPr>
              <p:cNvPr id="226" name="Oval 162">
                <a:extLst>
                  <a:ext uri="{FF2B5EF4-FFF2-40B4-BE49-F238E27FC236}">
                    <a16:creationId xmlns:a16="http://schemas.microsoft.com/office/drawing/2014/main" id="{7757D91E-DD8F-804A-9E56-5D72129D3BB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7" name="Oval 163">
                <a:extLst>
                  <a:ext uri="{FF2B5EF4-FFF2-40B4-BE49-F238E27FC236}">
                    <a16:creationId xmlns:a16="http://schemas.microsoft.com/office/drawing/2014/main" id="{319CBF52-6D3B-B744-B7B1-6B34ADD8087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5" name="Group 164">
              <a:extLst>
                <a:ext uri="{FF2B5EF4-FFF2-40B4-BE49-F238E27FC236}">
                  <a16:creationId xmlns:a16="http://schemas.microsoft.com/office/drawing/2014/main" id="{AD05667B-5D6B-8C4A-A5EF-0984AA27FDC9}"/>
                </a:ext>
              </a:extLst>
            </p:cNvPr>
            <p:cNvGrpSpPr>
              <a:grpSpLocks/>
            </p:cNvGrpSpPr>
            <p:nvPr/>
          </p:nvGrpSpPr>
          <p:grpSpPr bwMode="auto">
            <a:xfrm>
              <a:off x="1801" y="2969"/>
              <a:ext cx="95" cy="413"/>
              <a:chOff x="1000" y="1306"/>
              <a:chExt cx="162" cy="701"/>
            </a:xfrm>
          </p:grpSpPr>
          <p:sp>
            <p:nvSpPr>
              <p:cNvPr id="224" name="Oval 165">
                <a:extLst>
                  <a:ext uri="{FF2B5EF4-FFF2-40B4-BE49-F238E27FC236}">
                    <a16:creationId xmlns:a16="http://schemas.microsoft.com/office/drawing/2014/main" id="{8A975BB0-B9DD-4F4C-9630-73F2FE5DA3F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5" name="Oval 166">
                <a:extLst>
                  <a:ext uri="{FF2B5EF4-FFF2-40B4-BE49-F238E27FC236}">
                    <a16:creationId xmlns:a16="http://schemas.microsoft.com/office/drawing/2014/main" id="{08BE1E06-03D0-E84E-A37F-7BFAFA8470E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6" name="Group 167">
              <a:extLst>
                <a:ext uri="{FF2B5EF4-FFF2-40B4-BE49-F238E27FC236}">
                  <a16:creationId xmlns:a16="http://schemas.microsoft.com/office/drawing/2014/main" id="{9E7557D7-E685-0042-B648-0DD366D50629}"/>
                </a:ext>
              </a:extLst>
            </p:cNvPr>
            <p:cNvGrpSpPr>
              <a:grpSpLocks/>
            </p:cNvGrpSpPr>
            <p:nvPr/>
          </p:nvGrpSpPr>
          <p:grpSpPr bwMode="auto">
            <a:xfrm>
              <a:off x="1993" y="2969"/>
              <a:ext cx="95" cy="413"/>
              <a:chOff x="1000" y="1306"/>
              <a:chExt cx="162" cy="701"/>
            </a:xfrm>
          </p:grpSpPr>
          <p:sp>
            <p:nvSpPr>
              <p:cNvPr id="222" name="Oval 168">
                <a:extLst>
                  <a:ext uri="{FF2B5EF4-FFF2-40B4-BE49-F238E27FC236}">
                    <a16:creationId xmlns:a16="http://schemas.microsoft.com/office/drawing/2014/main" id="{6BB9D143-82BD-9341-BAD5-A461F8E090B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3" name="Oval 169">
                <a:extLst>
                  <a:ext uri="{FF2B5EF4-FFF2-40B4-BE49-F238E27FC236}">
                    <a16:creationId xmlns:a16="http://schemas.microsoft.com/office/drawing/2014/main" id="{D904291A-9516-D14A-8D74-46E2D52933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7" name="Group 170">
              <a:extLst>
                <a:ext uri="{FF2B5EF4-FFF2-40B4-BE49-F238E27FC236}">
                  <a16:creationId xmlns:a16="http://schemas.microsoft.com/office/drawing/2014/main" id="{956CF807-E16F-C842-AF68-FD4707C8BAC3}"/>
                </a:ext>
              </a:extLst>
            </p:cNvPr>
            <p:cNvGrpSpPr>
              <a:grpSpLocks/>
            </p:cNvGrpSpPr>
            <p:nvPr/>
          </p:nvGrpSpPr>
          <p:grpSpPr bwMode="auto">
            <a:xfrm>
              <a:off x="2377" y="2969"/>
              <a:ext cx="95" cy="413"/>
              <a:chOff x="1000" y="1306"/>
              <a:chExt cx="162" cy="701"/>
            </a:xfrm>
          </p:grpSpPr>
          <p:sp>
            <p:nvSpPr>
              <p:cNvPr id="220" name="Oval 171">
                <a:extLst>
                  <a:ext uri="{FF2B5EF4-FFF2-40B4-BE49-F238E27FC236}">
                    <a16:creationId xmlns:a16="http://schemas.microsoft.com/office/drawing/2014/main" id="{8C692979-0261-5446-9727-59A4B62B89A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1" name="Oval 172">
                <a:extLst>
                  <a:ext uri="{FF2B5EF4-FFF2-40B4-BE49-F238E27FC236}">
                    <a16:creationId xmlns:a16="http://schemas.microsoft.com/office/drawing/2014/main" id="{5B65446F-A854-FD40-A5E4-4AA0FA1F14D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8" name="Group 173">
              <a:extLst>
                <a:ext uri="{FF2B5EF4-FFF2-40B4-BE49-F238E27FC236}">
                  <a16:creationId xmlns:a16="http://schemas.microsoft.com/office/drawing/2014/main" id="{08FA9641-4DFD-E141-AFBF-3FCDF5AE5087}"/>
                </a:ext>
              </a:extLst>
            </p:cNvPr>
            <p:cNvGrpSpPr>
              <a:grpSpLocks/>
            </p:cNvGrpSpPr>
            <p:nvPr/>
          </p:nvGrpSpPr>
          <p:grpSpPr bwMode="auto">
            <a:xfrm>
              <a:off x="2281" y="3065"/>
              <a:ext cx="95" cy="413"/>
              <a:chOff x="1000" y="1306"/>
              <a:chExt cx="162" cy="701"/>
            </a:xfrm>
          </p:grpSpPr>
          <p:sp>
            <p:nvSpPr>
              <p:cNvPr id="218" name="Oval 174">
                <a:extLst>
                  <a:ext uri="{FF2B5EF4-FFF2-40B4-BE49-F238E27FC236}">
                    <a16:creationId xmlns:a16="http://schemas.microsoft.com/office/drawing/2014/main" id="{405C490C-08DE-804C-80E0-FDD18BD4E49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9" name="Oval 175">
                <a:extLst>
                  <a:ext uri="{FF2B5EF4-FFF2-40B4-BE49-F238E27FC236}">
                    <a16:creationId xmlns:a16="http://schemas.microsoft.com/office/drawing/2014/main" id="{DACF4981-106E-9F42-B305-9D1382A75AC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9" name="Group 176">
              <a:extLst>
                <a:ext uri="{FF2B5EF4-FFF2-40B4-BE49-F238E27FC236}">
                  <a16:creationId xmlns:a16="http://schemas.microsoft.com/office/drawing/2014/main" id="{1BDF2C40-3B94-D047-9E70-E56C023AE3E1}"/>
                </a:ext>
              </a:extLst>
            </p:cNvPr>
            <p:cNvGrpSpPr>
              <a:grpSpLocks/>
            </p:cNvGrpSpPr>
            <p:nvPr/>
          </p:nvGrpSpPr>
          <p:grpSpPr bwMode="auto">
            <a:xfrm>
              <a:off x="1512" y="3065"/>
              <a:ext cx="95" cy="413"/>
              <a:chOff x="1000" y="1306"/>
              <a:chExt cx="162" cy="701"/>
            </a:xfrm>
          </p:grpSpPr>
          <p:sp>
            <p:nvSpPr>
              <p:cNvPr id="216" name="Oval 177">
                <a:extLst>
                  <a:ext uri="{FF2B5EF4-FFF2-40B4-BE49-F238E27FC236}">
                    <a16:creationId xmlns:a16="http://schemas.microsoft.com/office/drawing/2014/main" id="{4C0DBCEA-C84E-CD42-B8BE-B0C95D2EEA0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7" name="Oval 178">
                <a:extLst>
                  <a:ext uri="{FF2B5EF4-FFF2-40B4-BE49-F238E27FC236}">
                    <a16:creationId xmlns:a16="http://schemas.microsoft.com/office/drawing/2014/main" id="{4FD97D04-4D78-BD41-9B78-16B3093D0FA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0" name="Group 179">
              <a:extLst>
                <a:ext uri="{FF2B5EF4-FFF2-40B4-BE49-F238E27FC236}">
                  <a16:creationId xmlns:a16="http://schemas.microsoft.com/office/drawing/2014/main" id="{EB8297EC-82AB-104D-888D-1AF43F3E7DDF}"/>
                </a:ext>
              </a:extLst>
            </p:cNvPr>
            <p:cNvGrpSpPr>
              <a:grpSpLocks/>
            </p:cNvGrpSpPr>
            <p:nvPr/>
          </p:nvGrpSpPr>
          <p:grpSpPr bwMode="auto">
            <a:xfrm>
              <a:off x="1704" y="3065"/>
              <a:ext cx="95" cy="413"/>
              <a:chOff x="1000" y="1306"/>
              <a:chExt cx="162" cy="701"/>
            </a:xfrm>
          </p:grpSpPr>
          <p:sp>
            <p:nvSpPr>
              <p:cNvPr id="214" name="Oval 180">
                <a:extLst>
                  <a:ext uri="{FF2B5EF4-FFF2-40B4-BE49-F238E27FC236}">
                    <a16:creationId xmlns:a16="http://schemas.microsoft.com/office/drawing/2014/main" id="{790011FC-43E6-BB48-B7A5-D4C9F8501D8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5" name="Oval 181">
                <a:extLst>
                  <a:ext uri="{FF2B5EF4-FFF2-40B4-BE49-F238E27FC236}">
                    <a16:creationId xmlns:a16="http://schemas.microsoft.com/office/drawing/2014/main" id="{EF6FFFFD-0BE8-4840-A799-387D4AEEC6D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1" name="Group 182">
              <a:extLst>
                <a:ext uri="{FF2B5EF4-FFF2-40B4-BE49-F238E27FC236}">
                  <a16:creationId xmlns:a16="http://schemas.microsoft.com/office/drawing/2014/main" id="{8B6F5EE4-2A74-B240-9E1D-5357CA5CDD25}"/>
                </a:ext>
              </a:extLst>
            </p:cNvPr>
            <p:cNvGrpSpPr>
              <a:grpSpLocks/>
            </p:cNvGrpSpPr>
            <p:nvPr/>
          </p:nvGrpSpPr>
          <p:grpSpPr bwMode="auto">
            <a:xfrm>
              <a:off x="1897" y="3065"/>
              <a:ext cx="95" cy="413"/>
              <a:chOff x="1000" y="1306"/>
              <a:chExt cx="162" cy="701"/>
            </a:xfrm>
          </p:grpSpPr>
          <p:sp>
            <p:nvSpPr>
              <p:cNvPr id="212" name="Oval 183">
                <a:extLst>
                  <a:ext uri="{FF2B5EF4-FFF2-40B4-BE49-F238E27FC236}">
                    <a16:creationId xmlns:a16="http://schemas.microsoft.com/office/drawing/2014/main" id="{47FB943F-DC6A-3B47-94E2-A4822E2E390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3" name="Oval 184">
                <a:extLst>
                  <a:ext uri="{FF2B5EF4-FFF2-40B4-BE49-F238E27FC236}">
                    <a16:creationId xmlns:a16="http://schemas.microsoft.com/office/drawing/2014/main" id="{655B326C-241E-234A-8315-5E9EACCFEB5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2" name="Group 185">
              <a:extLst>
                <a:ext uri="{FF2B5EF4-FFF2-40B4-BE49-F238E27FC236}">
                  <a16:creationId xmlns:a16="http://schemas.microsoft.com/office/drawing/2014/main" id="{1D83AB4E-C921-6440-8BAB-239D20621EB1}"/>
                </a:ext>
              </a:extLst>
            </p:cNvPr>
            <p:cNvGrpSpPr>
              <a:grpSpLocks/>
            </p:cNvGrpSpPr>
            <p:nvPr/>
          </p:nvGrpSpPr>
          <p:grpSpPr bwMode="auto">
            <a:xfrm>
              <a:off x="2089" y="3065"/>
              <a:ext cx="95" cy="413"/>
              <a:chOff x="1000" y="1306"/>
              <a:chExt cx="162" cy="701"/>
            </a:xfrm>
          </p:grpSpPr>
          <p:sp>
            <p:nvSpPr>
              <p:cNvPr id="210" name="Oval 186">
                <a:extLst>
                  <a:ext uri="{FF2B5EF4-FFF2-40B4-BE49-F238E27FC236}">
                    <a16:creationId xmlns:a16="http://schemas.microsoft.com/office/drawing/2014/main" id="{25C698BC-1C1A-9F48-BD91-B44E1000BDD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1" name="Oval 187">
                <a:extLst>
                  <a:ext uri="{FF2B5EF4-FFF2-40B4-BE49-F238E27FC236}">
                    <a16:creationId xmlns:a16="http://schemas.microsoft.com/office/drawing/2014/main" id="{CAFF8614-8501-6643-BCB2-799091B56E3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3" name="Group 188">
              <a:extLst>
                <a:ext uri="{FF2B5EF4-FFF2-40B4-BE49-F238E27FC236}">
                  <a16:creationId xmlns:a16="http://schemas.microsoft.com/office/drawing/2014/main" id="{C1FAB73D-E1B8-314E-8651-F9B342010888}"/>
                </a:ext>
              </a:extLst>
            </p:cNvPr>
            <p:cNvGrpSpPr>
              <a:grpSpLocks/>
            </p:cNvGrpSpPr>
            <p:nvPr/>
          </p:nvGrpSpPr>
          <p:grpSpPr bwMode="auto">
            <a:xfrm>
              <a:off x="2377" y="3161"/>
              <a:ext cx="95" cy="413"/>
              <a:chOff x="1000" y="1306"/>
              <a:chExt cx="162" cy="701"/>
            </a:xfrm>
          </p:grpSpPr>
          <p:sp>
            <p:nvSpPr>
              <p:cNvPr id="208" name="Oval 189">
                <a:extLst>
                  <a:ext uri="{FF2B5EF4-FFF2-40B4-BE49-F238E27FC236}">
                    <a16:creationId xmlns:a16="http://schemas.microsoft.com/office/drawing/2014/main" id="{D88F29D1-7190-9048-B17A-3B0CE7C82A9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9" name="Oval 190">
                <a:extLst>
                  <a:ext uri="{FF2B5EF4-FFF2-40B4-BE49-F238E27FC236}">
                    <a16:creationId xmlns:a16="http://schemas.microsoft.com/office/drawing/2014/main" id="{166FCE8D-4AA3-A14D-BDEA-C113354A828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4" name="Group 191">
              <a:extLst>
                <a:ext uri="{FF2B5EF4-FFF2-40B4-BE49-F238E27FC236}">
                  <a16:creationId xmlns:a16="http://schemas.microsoft.com/office/drawing/2014/main" id="{45347145-E317-BE4B-8AD7-C51965D6F035}"/>
                </a:ext>
              </a:extLst>
            </p:cNvPr>
            <p:cNvGrpSpPr>
              <a:grpSpLocks/>
            </p:cNvGrpSpPr>
            <p:nvPr/>
          </p:nvGrpSpPr>
          <p:grpSpPr bwMode="auto">
            <a:xfrm>
              <a:off x="1608" y="3161"/>
              <a:ext cx="95" cy="413"/>
              <a:chOff x="1000" y="1306"/>
              <a:chExt cx="162" cy="701"/>
            </a:xfrm>
          </p:grpSpPr>
          <p:sp>
            <p:nvSpPr>
              <p:cNvPr id="206" name="Oval 192">
                <a:extLst>
                  <a:ext uri="{FF2B5EF4-FFF2-40B4-BE49-F238E27FC236}">
                    <a16:creationId xmlns:a16="http://schemas.microsoft.com/office/drawing/2014/main" id="{E42339A5-ACAE-9C44-A3CA-5A4E7DA4FC7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7" name="Oval 193">
                <a:extLst>
                  <a:ext uri="{FF2B5EF4-FFF2-40B4-BE49-F238E27FC236}">
                    <a16:creationId xmlns:a16="http://schemas.microsoft.com/office/drawing/2014/main" id="{92D71E77-09FC-C642-99E3-F090A1122CA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5" name="Group 194">
              <a:extLst>
                <a:ext uri="{FF2B5EF4-FFF2-40B4-BE49-F238E27FC236}">
                  <a16:creationId xmlns:a16="http://schemas.microsoft.com/office/drawing/2014/main" id="{E3E84EB2-3B19-A248-80AF-B4B33FF72D60}"/>
                </a:ext>
              </a:extLst>
            </p:cNvPr>
            <p:cNvGrpSpPr>
              <a:grpSpLocks/>
            </p:cNvGrpSpPr>
            <p:nvPr/>
          </p:nvGrpSpPr>
          <p:grpSpPr bwMode="auto">
            <a:xfrm>
              <a:off x="1800" y="3161"/>
              <a:ext cx="95" cy="413"/>
              <a:chOff x="1000" y="1306"/>
              <a:chExt cx="162" cy="701"/>
            </a:xfrm>
          </p:grpSpPr>
          <p:sp>
            <p:nvSpPr>
              <p:cNvPr id="204" name="Oval 195">
                <a:extLst>
                  <a:ext uri="{FF2B5EF4-FFF2-40B4-BE49-F238E27FC236}">
                    <a16:creationId xmlns:a16="http://schemas.microsoft.com/office/drawing/2014/main" id="{2D73F8B9-9A13-1843-B8A3-0B71508AD01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5" name="Oval 196">
                <a:extLst>
                  <a:ext uri="{FF2B5EF4-FFF2-40B4-BE49-F238E27FC236}">
                    <a16:creationId xmlns:a16="http://schemas.microsoft.com/office/drawing/2014/main" id="{20900EB7-1DB6-7248-A111-02446772BB7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6" name="Group 197">
              <a:extLst>
                <a:ext uri="{FF2B5EF4-FFF2-40B4-BE49-F238E27FC236}">
                  <a16:creationId xmlns:a16="http://schemas.microsoft.com/office/drawing/2014/main" id="{27809ACC-2C54-354A-9049-B4AFE2425C4B}"/>
                </a:ext>
              </a:extLst>
            </p:cNvPr>
            <p:cNvGrpSpPr>
              <a:grpSpLocks/>
            </p:cNvGrpSpPr>
            <p:nvPr/>
          </p:nvGrpSpPr>
          <p:grpSpPr bwMode="auto">
            <a:xfrm>
              <a:off x="1993" y="3161"/>
              <a:ext cx="95" cy="413"/>
              <a:chOff x="1000" y="1306"/>
              <a:chExt cx="162" cy="701"/>
            </a:xfrm>
          </p:grpSpPr>
          <p:sp>
            <p:nvSpPr>
              <p:cNvPr id="202" name="Oval 198">
                <a:extLst>
                  <a:ext uri="{FF2B5EF4-FFF2-40B4-BE49-F238E27FC236}">
                    <a16:creationId xmlns:a16="http://schemas.microsoft.com/office/drawing/2014/main" id="{757756B9-B81B-234E-9F2B-229F1D27BE1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3" name="Oval 199">
                <a:extLst>
                  <a:ext uri="{FF2B5EF4-FFF2-40B4-BE49-F238E27FC236}">
                    <a16:creationId xmlns:a16="http://schemas.microsoft.com/office/drawing/2014/main" id="{8C127EF3-C929-2C4A-8FEF-B487FD98C5D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7" name="Group 200">
              <a:extLst>
                <a:ext uri="{FF2B5EF4-FFF2-40B4-BE49-F238E27FC236}">
                  <a16:creationId xmlns:a16="http://schemas.microsoft.com/office/drawing/2014/main" id="{BE6207EF-6187-F449-A8FA-870BC802705E}"/>
                </a:ext>
              </a:extLst>
            </p:cNvPr>
            <p:cNvGrpSpPr>
              <a:grpSpLocks/>
            </p:cNvGrpSpPr>
            <p:nvPr/>
          </p:nvGrpSpPr>
          <p:grpSpPr bwMode="auto">
            <a:xfrm>
              <a:off x="2185" y="3161"/>
              <a:ext cx="95" cy="413"/>
              <a:chOff x="1000" y="1306"/>
              <a:chExt cx="162" cy="701"/>
            </a:xfrm>
          </p:grpSpPr>
          <p:sp>
            <p:nvSpPr>
              <p:cNvPr id="200" name="Oval 201">
                <a:extLst>
                  <a:ext uri="{FF2B5EF4-FFF2-40B4-BE49-F238E27FC236}">
                    <a16:creationId xmlns:a16="http://schemas.microsoft.com/office/drawing/2014/main" id="{B663C60C-F5BA-744C-8CDB-8FBB3635B0B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1" name="Oval 202">
                <a:extLst>
                  <a:ext uri="{FF2B5EF4-FFF2-40B4-BE49-F238E27FC236}">
                    <a16:creationId xmlns:a16="http://schemas.microsoft.com/office/drawing/2014/main" id="{9F036711-83B4-0F4E-A19D-93BF076D9A1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8" name="Group 203">
              <a:extLst>
                <a:ext uri="{FF2B5EF4-FFF2-40B4-BE49-F238E27FC236}">
                  <a16:creationId xmlns:a16="http://schemas.microsoft.com/office/drawing/2014/main" id="{13821C65-B02F-4640-A819-EEEAD3816EA5}"/>
                </a:ext>
              </a:extLst>
            </p:cNvPr>
            <p:cNvGrpSpPr>
              <a:grpSpLocks/>
            </p:cNvGrpSpPr>
            <p:nvPr/>
          </p:nvGrpSpPr>
          <p:grpSpPr bwMode="auto">
            <a:xfrm>
              <a:off x="2473" y="3065"/>
              <a:ext cx="95" cy="413"/>
              <a:chOff x="1000" y="1306"/>
              <a:chExt cx="162" cy="701"/>
            </a:xfrm>
          </p:grpSpPr>
          <p:sp>
            <p:nvSpPr>
              <p:cNvPr id="198" name="Oval 204">
                <a:extLst>
                  <a:ext uri="{FF2B5EF4-FFF2-40B4-BE49-F238E27FC236}">
                    <a16:creationId xmlns:a16="http://schemas.microsoft.com/office/drawing/2014/main" id="{305C57CD-2D38-EE4F-AEA9-4D6EC6A16B8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9" name="Oval 205">
                <a:extLst>
                  <a:ext uri="{FF2B5EF4-FFF2-40B4-BE49-F238E27FC236}">
                    <a16:creationId xmlns:a16="http://schemas.microsoft.com/office/drawing/2014/main" id="{244B3723-C63B-1A4F-A396-1B8CF308A43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9" name="Group 206">
              <a:extLst>
                <a:ext uri="{FF2B5EF4-FFF2-40B4-BE49-F238E27FC236}">
                  <a16:creationId xmlns:a16="http://schemas.microsoft.com/office/drawing/2014/main" id="{32317163-BC24-BC4C-A155-6D363A6E6E4C}"/>
                </a:ext>
              </a:extLst>
            </p:cNvPr>
            <p:cNvGrpSpPr>
              <a:grpSpLocks/>
            </p:cNvGrpSpPr>
            <p:nvPr/>
          </p:nvGrpSpPr>
          <p:grpSpPr bwMode="auto">
            <a:xfrm>
              <a:off x="2569" y="2969"/>
              <a:ext cx="95" cy="413"/>
              <a:chOff x="1000" y="1306"/>
              <a:chExt cx="162" cy="701"/>
            </a:xfrm>
          </p:grpSpPr>
          <p:sp>
            <p:nvSpPr>
              <p:cNvPr id="196" name="Oval 207">
                <a:extLst>
                  <a:ext uri="{FF2B5EF4-FFF2-40B4-BE49-F238E27FC236}">
                    <a16:creationId xmlns:a16="http://schemas.microsoft.com/office/drawing/2014/main" id="{2816E90E-1E9B-1143-A62B-A0B5E65A6F0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7" name="Oval 208">
                <a:extLst>
                  <a:ext uri="{FF2B5EF4-FFF2-40B4-BE49-F238E27FC236}">
                    <a16:creationId xmlns:a16="http://schemas.microsoft.com/office/drawing/2014/main" id="{D2783CD8-61C5-7A42-91D8-6E96768713C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90" name="Group 209">
              <a:extLst>
                <a:ext uri="{FF2B5EF4-FFF2-40B4-BE49-F238E27FC236}">
                  <a16:creationId xmlns:a16="http://schemas.microsoft.com/office/drawing/2014/main" id="{B046C4C2-DDAA-3E4A-BD37-33AEE7B0B790}"/>
                </a:ext>
              </a:extLst>
            </p:cNvPr>
            <p:cNvGrpSpPr>
              <a:grpSpLocks/>
            </p:cNvGrpSpPr>
            <p:nvPr/>
          </p:nvGrpSpPr>
          <p:grpSpPr bwMode="auto">
            <a:xfrm>
              <a:off x="2665" y="2873"/>
              <a:ext cx="95" cy="413"/>
              <a:chOff x="1000" y="1306"/>
              <a:chExt cx="162" cy="701"/>
            </a:xfrm>
          </p:grpSpPr>
          <p:sp>
            <p:nvSpPr>
              <p:cNvPr id="194" name="Oval 210">
                <a:extLst>
                  <a:ext uri="{FF2B5EF4-FFF2-40B4-BE49-F238E27FC236}">
                    <a16:creationId xmlns:a16="http://schemas.microsoft.com/office/drawing/2014/main" id="{5CB5F1D7-4961-584C-BC50-B7E2587E68D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5" name="Oval 211">
                <a:extLst>
                  <a:ext uri="{FF2B5EF4-FFF2-40B4-BE49-F238E27FC236}">
                    <a16:creationId xmlns:a16="http://schemas.microsoft.com/office/drawing/2014/main" id="{9110AF25-4551-A24A-BAFD-C802584CEC6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91" name="Group 212">
              <a:extLst>
                <a:ext uri="{FF2B5EF4-FFF2-40B4-BE49-F238E27FC236}">
                  <a16:creationId xmlns:a16="http://schemas.microsoft.com/office/drawing/2014/main" id="{5B2D30C2-4763-4F4C-AE64-54D8ACA35854}"/>
                </a:ext>
              </a:extLst>
            </p:cNvPr>
            <p:cNvGrpSpPr>
              <a:grpSpLocks/>
            </p:cNvGrpSpPr>
            <p:nvPr/>
          </p:nvGrpSpPr>
          <p:grpSpPr bwMode="auto">
            <a:xfrm>
              <a:off x="2761" y="2777"/>
              <a:ext cx="95" cy="413"/>
              <a:chOff x="1000" y="1306"/>
              <a:chExt cx="162" cy="701"/>
            </a:xfrm>
          </p:grpSpPr>
          <p:sp>
            <p:nvSpPr>
              <p:cNvPr id="192" name="Oval 213">
                <a:extLst>
                  <a:ext uri="{FF2B5EF4-FFF2-40B4-BE49-F238E27FC236}">
                    <a16:creationId xmlns:a16="http://schemas.microsoft.com/office/drawing/2014/main" id="{3DE0CEED-337C-6045-8DE6-144F577B16A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3" name="Oval 214">
                <a:extLst>
                  <a:ext uri="{FF2B5EF4-FFF2-40B4-BE49-F238E27FC236}">
                    <a16:creationId xmlns:a16="http://schemas.microsoft.com/office/drawing/2014/main" id="{F2A2761D-F1DB-2E4F-ABCF-C229AAB62F6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263" name="Group 109">
            <a:extLst>
              <a:ext uri="{FF2B5EF4-FFF2-40B4-BE49-F238E27FC236}">
                <a16:creationId xmlns:a16="http://schemas.microsoft.com/office/drawing/2014/main" id="{32EB9E4D-D267-8B41-8566-8DC6DCD12A7D}"/>
              </a:ext>
            </a:extLst>
          </p:cNvPr>
          <p:cNvGrpSpPr>
            <a:grpSpLocks/>
          </p:cNvGrpSpPr>
          <p:nvPr/>
        </p:nvGrpSpPr>
        <p:grpSpPr bwMode="auto">
          <a:xfrm>
            <a:off x="9936626" y="1011158"/>
            <a:ext cx="1632357" cy="974972"/>
            <a:chOff x="1224" y="2777"/>
            <a:chExt cx="1632" cy="797"/>
          </a:xfrm>
        </p:grpSpPr>
        <p:grpSp>
          <p:nvGrpSpPr>
            <p:cNvPr id="264" name="Group 110">
              <a:extLst>
                <a:ext uri="{FF2B5EF4-FFF2-40B4-BE49-F238E27FC236}">
                  <a16:creationId xmlns:a16="http://schemas.microsoft.com/office/drawing/2014/main" id="{B32A038A-D886-F347-9153-7143A8C85722}"/>
                </a:ext>
              </a:extLst>
            </p:cNvPr>
            <p:cNvGrpSpPr>
              <a:grpSpLocks/>
            </p:cNvGrpSpPr>
            <p:nvPr/>
          </p:nvGrpSpPr>
          <p:grpSpPr bwMode="auto">
            <a:xfrm>
              <a:off x="1993" y="2777"/>
              <a:ext cx="95" cy="413"/>
              <a:chOff x="1000" y="1306"/>
              <a:chExt cx="162" cy="701"/>
            </a:xfrm>
          </p:grpSpPr>
          <p:sp>
            <p:nvSpPr>
              <p:cNvPr id="367" name="Oval 111">
                <a:extLst>
                  <a:ext uri="{FF2B5EF4-FFF2-40B4-BE49-F238E27FC236}">
                    <a16:creationId xmlns:a16="http://schemas.microsoft.com/office/drawing/2014/main" id="{C4EEC531-CE92-D342-9EDC-E9F27BF2D5A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68" name="Oval 112">
                <a:extLst>
                  <a:ext uri="{FF2B5EF4-FFF2-40B4-BE49-F238E27FC236}">
                    <a16:creationId xmlns:a16="http://schemas.microsoft.com/office/drawing/2014/main" id="{D0DA7352-8A73-114D-904E-366A565F667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65" name="Group 113">
              <a:extLst>
                <a:ext uri="{FF2B5EF4-FFF2-40B4-BE49-F238E27FC236}">
                  <a16:creationId xmlns:a16="http://schemas.microsoft.com/office/drawing/2014/main" id="{994749CC-F2C4-7C46-B8C1-D4098AE6FF15}"/>
                </a:ext>
              </a:extLst>
            </p:cNvPr>
            <p:cNvGrpSpPr>
              <a:grpSpLocks/>
            </p:cNvGrpSpPr>
            <p:nvPr/>
          </p:nvGrpSpPr>
          <p:grpSpPr bwMode="auto">
            <a:xfrm>
              <a:off x="1224" y="2777"/>
              <a:ext cx="95" cy="413"/>
              <a:chOff x="1000" y="1306"/>
              <a:chExt cx="162" cy="701"/>
            </a:xfrm>
          </p:grpSpPr>
          <p:sp>
            <p:nvSpPr>
              <p:cNvPr id="365" name="Oval 114">
                <a:extLst>
                  <a:ext uri="{FF2B5EF4-FFF2-40B4-BE49-F238E27FC236}">
                    <a16:creationId xmlns:a16="http://schemas.microsoft.com/office/drawing/2014/main" id="{F7D28148-6A15-B647-843A-CFDB047E9D5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66" name="Oval 115">
                <a:extLst>
                  <a:ext uri="{FF2B5EF4-FFF2-40B4-BE49-F238E27FC236}">
                    <a16:creationId xmlns:a16="http://schemas.microsoft.com/office/drawing/2014/main" id="{EC7B3BA8-A544-ED4A-8AFB-24CE2CFF1E8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66" name="Group 116">
              <a:extLst>
                <a:ext uri="{FF2B5EF4-FFF2-40B4-BE49-F238E27FC236}">
                  <a16:creationId xmlns:a16="http://schemas.microsoft.com/office/drawing/2014/main" id="{F73EF53E-4DF9-F441-971D-7F8F5C33828D}"/>
                </a:ext>
              </a:extLst>
            </p:cNvPr>
            <p:cNvGrpSpPr>
              <a:grpSpLocks/>
            </p:cNvGrpSpPr>
            <p:nvPr/>
          </p:nvGrpSpPr>
          <p:grpSpPr bwMode="auto">
            <a:xfrm>
              <a:off x="1416" y="2777"/>
              <a:ext cx="95" cy="413"/>
              <a:chOff x="1000" y="1306"/>
              <a:chExt cx="162" cy="701"/>
            </a:xfrm>
          </p:grpSpPr>
          <p:sp>
            <p:nvSpPr>
              <p:cNvPr id="363" name="Oval 117">
                <a:extLst>
                  <a:ext uri="{FF2B5EF4-FFF2-40B4-BE49-F238E27FC236}">
                    <a16:creationId xmlns:a16="http://schemas.microsoft.com/office/drawing/2014/main" id="{8803C161-8419-6440-A3A8-C2CB714E0F0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64" name="Oval 118">
                <a:extLst>
                  <a:ext uri="{FF2B5EF4-FFF2-40B4-BE49-F238E27FC236}">
                    <a16:creationId xmlns:a16="http://schemas.microsoft.com/office/drawing/2014/main" id="{1478E6BC-26E7-7440-B4AF-FEC9D9BC28F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67" name="Group 119">
              <a:extLst>
                <a:ext uri="{FF2B5EF4-FFF2-40B4-BE49-F238E27FC236}">
                  <a16:creationId xmlns:a16="http://schemas.microsoft.com/office/drawing/2014/main" id="{9210908E-9B4D-B349-9296-C9ACC84B0B2D}"/>
                </a:ext>
              </a:extLst>
            </p:cNvPr>
            <p:cNvGrpSpPr>
              <a:grpSpLocks/>
            </p:cNvGrpSpPr>
            <p:nvPr/>
          </p:nvGrpSpPr>
          <p:grpSpPr bwMode="auto">
            <a:xfrm>
              <a:off x="1609" y="2777"/>
              <a:ext cx="95" cy="413"/>
              <a:chOff x="1000" y="1306"/>
              <a:chExt cx="162" cy="701"/>
            </a:xfrm>
          </p:grpSpPr>
          <p:sp>
            <p:nvSpPr>
              <p:cNvPr id="361" name="Oval 120">
                <a:extLst>
                  <a:ext uri="{FF2B5EF4-FFF2-40B4-BE49-F238E27FC236}">
                    <a16:creationId xmlns:a16="http://schemas.microsoft.com/office/drawing/2014/main" id="{CBC9BF19-1D3B-C94C-8E99-68D3AA337F4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62" name="Oval 121">
                <a:extLst>
                  <a:ext uri="{FF2B5EF4-FFF2-40B4-BE49-F238E27FC236}">
                    <a16:creationId xmlns:a16="http://schemas.microsoft.com/office/drawing/2014/main" id="{DD74C658-A2D2-564A-99B1-E92D461E0DA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68" name="Group 122">
              <a:extLst>
                <a:ext uri="{FF2B5EF4-FFF2-40B4-BE49-F238E27FC236}">
                  <a16:creationId xmlns:a16="http://schemas.microsoft.com/office/drawing/2014/main" id="{A478B58A-EA94-A34E-8BEC-5A629D008A27}"/>
                </a:ext>
              </a:extLst>
            </p:cNvPr>
            <p:cNvGrpSpPr>
              <a:grpSpLocks/>
            </p:cNvGrpSpPr>
            <p:nvPr/>
          </p:nvGrpSpPr>
          <p:grpSpPr bwMode="auto">
            <a:xfrm>
              <a:off x="1801" y="2777"/>
              <a:ext cx="95" cy="413"/>
              <a:chOff x="1000" y="1306"/>
              <a:chExt cx="162" cy="701"/>
            </a:xfrm>
          </p:grpSpPr>
          <p:sp>
            <p:nvSpPr>
              <p:cNvPr id="359" name="Oval 123">
                <a:extLst>
                  <a:ext uri="{FF2B5EF4-FFF2-40B4-BE49-F238E27FC236}">
                    <a16:creationId xmlns:a16="http://schemas.microsoft.com/office/drawing/2014/main" id="{21E2387B-5650-AB47-9108-17619DA6AC4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60" name="Oval 124">
                <a:extLst>
                  <a:ext uri="{FF2B5EF4-FFF2-40B4-BE49-F238E27FC236}">
                    <a16:creationId xmlns:a16="http://schemas.microsoft.com/office/drawing/2014/main" id="{C9E46B3D-0F7B-104E-8D43-77D0F3EB6E8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69" name="Group 125">
              <a:extLst>
                <a:ext uri="{FF2B5EF4-FFF2-40B4-BE49-F238E27FC236}">
                  <a16:creationId xmlns:a16="http://schemas.microsoft.com/office/drawing/2014/main" id="{1658113D-0891-5343-8B34-28570525311F}"/>
                </a:ext>
              </a:extLst>
            </p:cNvPr>
            <p:cNvGrpSpPr>
              <a:grpSpLocks/>
            </p:cNvGrpSpPr>
            <p:nvPr/>
          </p:nvGrpSpPr>
          <p:grpSpPr bwMode="auto">
            <a:xfrm>
              <a:off x="2185" y="2777"/>
              <a:ext cx="95" cy="413"/>
              <a:chOff x="1000" y="1306"/>
              <a:chExt cx="162" cy="701"/>
            </a:xfrm>
          </p:grpSpPr>
          <p:sp>
            <p:nvSpPr>
              <p:cNvPr id="357" name="Oval 126">
                <a:extLst>
                  <a:ext uri="{FF2B5EF4-FFF2-40B4-BE49-F238E27FC236}">
                    <a16:creationId xmlns:a16="http://schemas.microsoft.com/office/drawing/2014/main" id="{CCA47D57-8658-2843-A629-67428095E48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58" name="Oval 127">
                <a:extLst>
                  <a:ext uri="{FF2B5EF4-FFF2-40B4-BE49-F238E27FC236}">
                    <a16:creationId xmlns:a16="http://schemas.microsoft.com/office/drawing/2014/main" id="{AE3A0C03-7156-034A-832F-57A3E35CD30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0" name="Group 128">
              <a:extLst>
                <a:ext uri="{FF2B5EF4-FFF2-40B4-BE49-F238E27FC236}">
                  <a16:creationId xmlns:a16="http://schemas.microsoft.com/office/drawing/2014/main" id="{61180B46-B579-6D4D-BF4E-73ED54581CBF}"/>
                </a:ext>
              </a:extLst>
            </p:cNvPr>
            <p:cNvGrpSpPr>
              <a:grpSpLocks/>
            </p:cNvGrpSpPr>
            <p:nvPr/>
          </p:nvGrpSpPr>
          <p:grpSpPr bwMode="auto">
            <a:xfrm>
              <a:off x="2377" y="2777"/>
              <a:ext cx="95" cy="413"/>
              <a:chOff x="1000" y="1306"/>
              <a:chExt cx="162" cy="701"/>
            </a:xfrm>
          </p:grpSpPr>
          <p:sp>
            <p:nvSpPr>
              <p:cNvPr id="355" name="Oval 129">
                <a:extLst>
                  <a:ext uri="{FF2B5EF4-FFF2-40B4-BE49-F238E27FC236}">
                    <a16:creationId xmlns:a16="http://schemas.microsoft.com/office/drawing/2014/main" id="{62E837ED-CBAB-5F40-B7E4-4E2F65B4091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56" name="Oval 130">
                <a:extLst>
                  <a:ext uri="{FF2B5EF4-FFF2-40B4-BE49-F238E27FC236}">
                    <a16:creationId xmlns:a16="http://schemas.microsoft.com/office/drawing/2014/main" id="{DEA31CC8-AFC0-EB4D-B20B-926DF1B1CC1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1" name="Group 131">
              <a:extLst>
                <a:ext uri="{FF2B5EF4-FFF2-40B4-BE49-F238E27FC236}">
                  <a16:creationId xmlns:a16="http://schemas.microsoft.com/office/drawing/2014/main" id="{596429E9-4F62-674A-96A4-D48BE8C9C26F}"/>
                </a:ext>
              </a:extLst>
            </p:cNvPr>
            <p:cNvGrpSpPr>
              <a:grpSpLocks/>
            </p:cNvGrpSpPr>
            <p:nvPr/>
          </p:nvGrpSpPr>
          <p:grpSpPr bwMode="auto">
            <a:xfrm>
              <a:off x="2569" y="2777"/>
              <a:ext cx="95" cy="413"/>
              <a:chOff x="1000" y="1306"/>
              <a:chExt cx="162" cy="701"/>
            </a:xfrm>
          </p:grpSpPr>
          <p:sp>
            <p:nvSpPr>
              <p:cNvPr id="353" name="Oval 132">
                <a:extLst>
                  <a:ext uri="{FF2B5EF4-FFF2-40B4-BE49-F238E27FC236}">
                    <a16:creationId xmlns:a16="http://schemas.microsoft.com/office/drawing/2014/main" id="{6F320999-55C4-4344-BA42-0A1767B0610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54" name="Oval 133">
                <a:extLst>
                  <a:ext uri="{FF2B5EF4-FFF2-40B4-BE49-F238E27FC236}">
                    <a16:creationId xmlns:a16="http://schemas.microsoft.com/office/drawing/2014/main" id="{E5F82DDB-3E20-DD4E-B9E3-218E49BE20C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2" name="Group 134">
              <a:extLst>
                <a:ext uri="{FF2B5EF4-FFF2-40B4-BE49-F238E27FC236}">
                  <a16:creationId xmlns:a16="http://schemas.microsoft.com/office/drawing/2014/main" id="{FF50241F-F072-2D41-B460-3A2A6D3B8F22}"/>
                </a:ext>
              </a:extLst>
            </p:cNvPr>
            <p:cNvGrpSpPr>
              <a:grpSpLocks/>
            </p:cNvGrpSpPr>
            <p:nvPr/>
          </p:nvGrpSpPr>
          <p:grpSpPr bwMode="auto">
            <a:xfrm>
              <a:off x="2089" y="2873"/>
              <a:ext cx="95" cy="413"/>
              <a:chOff x="1000" y="1306"/>
              <a:chExt cx="162" cy="701"/>
            </a:xfrm>
          </p:grpSpPr>
          <p:sp>
            <p:nvSpPr>
              <p:cNvPr id="351" name="Oval 135">
                <a:extLst>
                  <a:ext uri="{FF2B5EF4-FFF2-40B4-BE49-F238E27FC236}">
                    <a16:creationId xmlns:a16="http://schemas.microsoft.com/office/drawing/2014/main" id="{4A078EAA-B9D7-A046-AFF2-B91F659CC9F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52" name="Oval 136">
                <a:extLst>
                  <a:ext uri="{FF2B5EF4-FFF2-40B4-BE49-F238E27FC236}">
                    <a16:creationId xmlns:a16="http://schemas.microsoft.com/office/drawing/2014/main" id="{A6414ED2-84ED-5749-B51D-0FF2FBB42B2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3" name="Group 137">
              <a:extLst>
                <a:ext uri="{FF2B5EF4-FFF2-40B4-BE49-F238E27FC236}">
                  <a16:creationId xmlns:a16="http://schemas.microsoft.com/office/drawing/2014/main" id="{51883063-DAE2-E247-9F29-077ACBF0780D}"/>
                </a:ext>
              </a:extLst>
            </p:cNvPr>
            <p:cNvGrpSpPr>
              <a:grpSpLocks/>
            </p:cNvGrpSpPr>
            <p:nvPr/>
          </p:nvGrpSpPr>
          <p:grpSpPr bwMode="auto">
            <a:xfrm>
              <a:off x="1320" y="2873"/>
              <a:ext cx="95" cy="413"/>
              <a:chOff x="1000" y="1306"/>
              <a:chExt cx="162" cy="701"/>
            </a:xfrm>
          </p:grpSpPr>
          <p:sp>
            <p:nvSpPr>
              <p:cNvPr id="349" name="Oval 138">
                <a:extLst>
                  <a:ext uri="{FF2B5EF4-FFF2-40B4-BE49-F238E27FC236}">
                    <a16:creationId xmlns:a16="http://schemas.microsoft.com/office/drawing/2014/main" id="{8DD70F84-C6D1-4548-AC3C-C74D4C90571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50" name="Oval 139">
                <a:extLst>
                  <a:ext uri="{FF2B5EF4-FFF2-40B4-BE49-F238E27FC236}">
                    <a16:creationId xmlns:a16="http://schemas.microsoft.com/office/drawing/2014/main" id="{BFA19D94-EA69-0348-B7DA-5000FBAEEAA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4" name="Group 140">
              <a:extLst>
                <a:ext uri="{FF2B5EF4-FFF2-40B4-BE49-F238E27FC236}">
                  <a16:creationId xmlns:a16="http://schemas.microsoft.com/office/drawing/2014/main" id="{E08A3A3C-3CCE-9542-BB0D-49DE760A1F04}"/>
                </a:ext>
              </a:extLst>
            </p:cNvPr>
            <p:cNvGrpSpPr>
              <a:grpSpLocks/>
            </p:cNvGrpSpPr>
            <p:nvPr/>
          </p:nvGrpSpPr>
          <p:grpSpPr bwMode="auto">
            <a:xfrm>
              <a:off x="1512" y="2873"/>
              <a:ext cx="95" cy="413"/>
              <a:chOff x="1000" y="1306"/>
              <a:chExt cx="162" cy="701"/>
            </a:xfrm>
          </p:grpSpPr>
          <p:sp>
            <p:nvSpPr>
              <p:cNvPr id="347" name="Oval 141">
                <a:extLst>
                  <a:ext uri="{FF2B5EF4-FFF2-40B4-BE49-F238E27FC236}">
                    <a16:creationId xmlns:a16="http://schemas.microsoft.com/office/drawing/2014/main" id="{12DDEAE3-840E-6742-85C9-7145C7BE245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48" name="Oval 142">
                <a:extLst>
                  <a:ext uri="{FF2B5EF4-FFF2-40B4-BE49-F238E27FC236}">
                    <a16:creationId xmlns:a16="http://schemas.microsoft.com/office/drawing/2014/main" id="{C6B8ED31-1FD5-AF4B-B94E-A0947026FFC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5" name="Group 143">
              <a:extLst>
                <a:ext uri="{FF2B5EF4-FFF2-40B4-BE49-F238E27FC236}">
                  <a16:creationId xmlns:a16="http://schemas.microsoft.com/office/drawing/2014/main" id="{F301F436-B29C-0445-8354-1867B4AD1DA6}"/>
                </a:ext>
              </a:extLst>
            </p:cNvPr>
            <p:cNvGrpSpPr>
              <a:grpSpLocks/>
            </p:cNvGrpSpPr>
            <p:nvPr/>
          </p:nvGrpSpPr>
          <p:grpSpPr bwMode="auto">
            <a:xfrm>
              <a:off x="1705" y="2873"/>
              <a:ext cx="95" cy="413"/>
              <a:chOff x="1000" y="1306"/>
              <a:chExt cx="162" cy="701"/>
            </a:xfrm>
          </p:grpSpPr>
          <p:sp>
            <p:nvSpPr>
              <p:cNvPr id="345" name="Oval 144">
                <a:extLst>
                  <a:ext uri="{FF2B5EF4-FFF2-40B4-BE49-F238E27FC236}">
                    <a16:creationId xmlns:a16="http://schemas.microsoft.com/office/drawing/2014/main" id="{07C5ED6E-BEEB-F84C-9F9B-152D29457B9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46" name="Oval 145">
                <a:extLst>
                  <a:ext uri="{FF2B5EF4-FFF2-40B4-BE49-F238E27FC236}">
                    <a16:creationId xmlns:a16="http://schemas.microsoft.com/office/drawing/2014/main" id="{57EEC6A3-B2AE-8049-8F76-8D4EFBF640E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6" name="Group 146">
              <a:extLst>
                <a:ext uri="{FF2B5EF4-FFF2-40B4-BE49-F238E27FC236}">
                  <a16:creationId xmlns:a16="http://schemas.microsoft.com/office/drawing/2014/main" id="{45CA12AB-F63F-1A43-9982-DD03DD4D4AD6}"/>
                </a:ext>
              </a:extLst>
            </p:cNvPr>
            <p:cNvGrpSpPr>
              <a:grpSpLocks/>
            </p:cNvGrpSpPr>
            <p:nvPr/>
          </p:nvGrpSpPr>
          <p:grpSpPr bwMode="auto">
            <a:xfrm>
              <a:off x="1897" y="2873"/>
              <a:ext cx="95" cy="413"/>
              <a:chOff x="1000" y="1306"/>
              <a:chExt cx="162" cy="701"/>
            </a:xfrm>
          </p:grpSpPr>
          <p:sp>
            <p:nvSpPr>
              <p:cNvPr id="343" name="Oval 147">
                <a:extLst>
                  <a:ext uri="{FF2B5EF4-FFF2-40B4-BE49-F238E27FC236}">
                    <a16:creationId xmlns:a16="http://schemas.microsoft.com/office/drawing/2014/main" id="{98B35963-65CA-E847-A48F-2C134F02B07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44" name="Oval 148">
                <a:extLst>
                  <a:ext uri="{FF2B5EF4-FFF2-40B4-BE49-F238E27FC236}">
                    <a16:creationId xmlns:a16="http://schemas.microsoft.com/office/drawing/2014/main" id="{14144849-F455-4F42-84F5-32B68A75C72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7" name="Group 149">
              <a:extLst>
                <a:ext uri="{FF2B5EF4-FFF2-40B4-BE49-F238E27FC236}">
                  <a16:creationId xmlns:a16="http://schemas.microsoft.com/office/drawing/2014/main" id="{84B2CB3C-61D4-FF4A-8BA0-630826E55E6C}"/>
                </a:ext>
              </a:extLst>
            </p:cNvPr>
            <p:cNvGrpSpPr>
              <a:grpSpLocks/>
            </p:cNvGrpSpPr>
            <p:nvPr/>
          </p:nvGrpSpPr>
          <p:grpSpPr bwMode="auto">
            <a:xfrm>
              <a:off x="2281" y="2873"/>
              <a:ext cx="95" cy="413"/>
              <a:chOff x="1000" y="1306"/>
              <a:chExt cx="162" cy="701"/>
            </a:xfrm>
          </p:grpSpPr>
          <p:sp>
            <p:nvSpPr>
              <p:cNvPr id="341" name="Oval 150">
                <a:extLst>
                  <a:ext uri="{FF2B5EF4-FFF2-40B4-BE49-F238E27FC236}">
                    <a16:creationId xmlns:a16="http://schemas.microsoft.com/office/drawing/2014/main" id="{490CE63F-E2CF-6343-A57A-0B57313B680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42" name="Oval 151">
                <a:extLst>
                  <a:ext uri="{FF2B5EF4-FFF2-40B4-BE49-F238E27FC236}">
                    <a16:creationId xmlns:a16="http://schemas.microsoft.com/office/drawing/2014/main" id="{8C6F84AB-279E-5A46-9955-EC3C5D3141E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8" name="Group 152">
              <a:extLst>
                <a:ext uri="{FF2B5EF4-FFF2-40B4-BE49-F238E27FC236}">
                  <a16:creationId xmlns:a16="http://schemas.microsoft.com/office/drawing/2014/main" id="{8A7899B6-3791-8E41-A145-3841ACAE4860}"/>
                </a:ext>
              </a:extLst>
            </p:cNvPr>
            <p:cNvGrpSpPr>
              <a:grpSpLocks/>
            </p:cNvGrpSpPr>
            <p:nvPr/>
          </p:nvGrpSpPr>
          <p:grpSpPr bwMode="auto">
            <a:xfrm>
              <a:off x="2473" y="2873"/>
              <a:ext cx="95" cy="413"/>
              <a:chOff x="1000" y="1306"/>
              <a:chExt cx="162" cy="701"/>
            </a:xfrm>
          </p:grpSpPr>
          <p:sp>
            <p:nvSpPr>
              <p:cNvPr id="339" name="Oval 153">
                <a:extLst>
                  <a:ext uri="{FF2B5EF4-FFF2-40B4-BE49-F238E27FC236}">
                    <a16:creationId xmlns:a16="http://schemas.microsoft.com/office/drawing/2014/main" id="{147A4214-C235-2B47-8A35-8D6AE0DD6B2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40" name="Oval 154">
                <a:extLst>
                  <a:ext uri="{FF2B5EF4-FFF2-40B4-BE49-F238E27FC236}">
                    <a16:creationId xmlns:a16="http://schemas.microsoft.com/office/drawing/2014/main" id="{2C86F2A2-B84A-2048-8162-AA69164826D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9" name="Group 155">
              <a:extLst>
                <a:ext uri="{FF2B5EF4-FFF2-40B4-BE49-F238E27FC236}">
                  <a16:creationId xmlns:a16="http://schemas.microsoft.com/office/drawing/2014/main" id="{A109B253-58E6-F144-8FAB-658F427ED19B}"/>
                </a:ext>
              </a:extLst>
            </p:cNvPr>
            <p:cNvGrpSpPr>
              <a:grpSpLocks/>
            </p:cNvGrpSpPr>
            <p:nvPr/>
          </p:nvGrpSpPr>
          <p:grpSpPr bwMode="auto">
            <a:xfrm>
              <a:off x="2185" y="2969"/>
              <a:ext cx="95" cy="413"/>
              <a:chOff x="1000" y="1306"/>
              <a:chExt cx="162" cy="701"/>
            </a:xfrm>
          </p:grpSpPr>
          <p:sp>
            <p:nvSpPr>
              <p:cNvPr id="337" name="Oval 156">
                <a:extLst>
                  <a:ext uri="{FF2B5EF4-FFF2-40B4-BE49-F238E27FC236}">
                    <a16:creationId xmlns:a16="http://schemas.microsoft.com/office/drawing/2014/main" id="{63AB229C-EA04-CF4B-9045-A2848E98E7E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38" name="Oval 157">
                <a:extLst>
                  <a:ext uri="{FF2B5EF4-FFF2-40B4-BE49-F238E27FC236}">
                    <a16:creationId xmlns:a16="http://schemas.microsoft.com/office/drawing/2014/main" id="{AA6190F4-406A-C54D-8978-91B39D31E6D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0" name="Group 158">
              <a:extLst>
                <a:ext uri="{FF2B5EF4-FFF2-40B4-BE49-F238E27FC236}">
                  <a16:creationId xmlns:a16="http://schemas.microsoft.com/office/drawing/2014/main" id="{F55DABAB-7ED5-B24F-B53A-19FB9B4EFB4E}"/>
                </a:ext>
              </a:extLst>
            </p:cNvPr>
            <p:cNvGrpSpPr>
              <a:grpSpLocks/>
            </p:cNvGrpSpPr>
            <p:nvPr/>
          </p:nvGrpSpPr>
          <p:grpSpPr bwMode="auto">
            <a:xfrm>
              <a:off x="1416" y="2969"/>
              <a:ext cx="95" cy="413"/>
              <a:chOff x="1000" y="1306"/>
              <a:chExt cx="162" cy="701"/>
            </a:xfrm>
          </p:grpSpPr>
          <p:sp>
            <p:nvSpPr>
              <p:cNvPr id="335" name="Oval 159">
                <a:extLst>
                  <a:ext uri="{FF2B5EF4-FFF2-40B4-BE49-F238E27FC236}">
                    <a16:creationId xmlns:a16="http://schemas.microsoft.com/office/drawing/2014/main" id="{87230A57-E3EC-004C-BF78-3A12840DD31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36" name="Oval 160">
                <a:extLst>
                  <a:ext uri="{FF2B5EF4-FFF2-40B4-BE49-F238E27FC236}">
                    <a16:creationId xmlns:a16="http://schemas.microsoft.com/office/drawing/2014/main" id="{3264253D-9859-704F-8084-3EC089A6343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1" name="Group 161">
              <a:extLst>
                <a:ext uri="{FF2B5EF4-FFF2-40B4-BE49-F238E27FC236}">
                  <a16:creationId xmlns:a16="http://schemas.microsoft.com/office/drawing/2014/main" id="{019D9AB0-F063-3B48-BFD3-744AF7F11125}"/>
                </a:ext>
              </a:extLst>
            </p:cNvPr>
            <p:cNvGrpSpPr>
              <a:grpSpLocks/>
            </p:cNvGrpSpPr>
            <p:nvPr/>
          </p:nvGrpSpPr>
          <p:grpSpPr bwMode="auto">
            <a:xfrm>
              <a:off x="1608" y="2969"/>
              <a:ext cx="95" cy="413"/>
              <a:chOff x="1000" y="1306"/>
              <a:chExt cx="162" cy="701"/>
            </a:xfrm>
          </p:grpSpPr>
          <p:sp>
            <p:nvSpPr>
              <p:cNvPr id="333" name="Oval 162">
                <a:extLst>
                  <a:ext uri="{FF2B5EF4-FFF2-40B4-BE49-F238E27FC236}">
                    <a16:creationId xmlns:a16="http://schemas.microsoft.com/office/drawing/2014/main" id="{63EBDE6E-E252-9747-A457-7DC5FA6FEC3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34" name="Oval 163">
                <a:extLst>
                  <a:ext uri="{FF2B5EF4-FFF2-40B4-BE49-F238E27FC236}">
                    <a16:creationId xmlns:a16="http://schemas.microsoft.com/office/drawing/2014/main" id="{E4B51C03-B902-A744-A08F-1E05321C30E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2" name="Group 164">
              <a:extLst>
                <a:ext uri="{FF2B5EF4-FFF2-40B4-BE49-F238E27FC236}">
                  <a16:creationId xmlns:a16="http://schemas.microsoft.com/office/drawing/2014/main" id="{7C98A29E-930E-A941-BB16-98F8E9A207D2}"/>
                </a:ext>
              </a:extLst>
            </p:cNvPr>
            <p:cNvGrpSpPr>
              <a:grpSpLocks/>
            </p:cNvGrpSpPr>
            <p:nvPr/>
          </p:nvGrpSpPr>
          <p:grpSpPr bwMode="auto">
            <a:xfrm>
              <a:off x="1801" y="2969"/>
              <a:ext cx="95" cy="413"/>
              <a:chOff x="1000" y="1306"/>
              <a:chExt cx="162" cy="701"/>
            </a:xfrm>
          </p:grpSpPr>
          <p:sp>
            <p:nvSpPr>
              <p:cNvPr id="331" name="Oval 165">
                <a:extLst>
                  <a:ext uri="{FF2B5EF4-FFF2-40B4-BE49-F238E27FC236}">
                    <a16:creationId xmlns:a16="http://schemas.microsoft.com/office/drawing/2014/main" id="{E0028D31-265C-D24D-A9FD-B42248F6966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32" name="Oval 166">
                <a:extLst>
                  <a:ext uri="{FF2B5EF4-FFF2-40B4-BE49-F238E27FC236}">
                    <a16:creationId xmlns:a16="http://schemas.microsoft.com/office/drawing/2014/main" id="{EBDE1939-7CF6-FD45-8304-2BCCF5AA8BF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3" name="Group 167">
              <a:extLst>
                <a:ext uri="{FF2B5EF4-FFF2-40B4-BE49-F238E27FC236}">
                  <a16:creationId xmlns:a16="http://schemas.microsoft.com/office/drawing/2014/main" id="{F41E9B8A-F86F-4B42-842F-A3A0412778F8}"/>
                </a:ext>
              </a:extLst>
            </p:cNvPr>
            <p:cNvGrpSpPr>
              <a:grpSpLocks/>
            </p:cNvGrpSpPr>
            <p:nvPr/>
          </p:nvGrpSpPr>
          <p:grpSpPr bwMode="auto">
            <a:xfrm>
              <a:off x="1993" y="2969"/>
              <a:ext cx="95" cy="413"/>
              <a:chOff x="1000" y="1306"/>
              <a:chExt cx="162" cy="701"/>
            </a:xfrm>
          </p:grpSpPr>
          <p:sp>
            <p:nvSpPr>
              <p:cNvPr id="329" name="Oval 168">
                <a:extLst>
                  <a:ext uri="{FF2B5EF4-FFF2-40B4-BE49-F238E27FC236}">
                    <a16:creationId xmlns:a16="http://schemas.microsoft.com/office/drawing/2014/main" id="{7E1DF89D-66EA-0D40-BF75-96EE0FDFEA3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30" name="Oval 169">
                <a:extLst>
                  <a:ext uri="{FF2B5EF4-FFF2-40B4-BE49-F238E27FC236}">
                    <a16:creationId xmlns:a16="http://schemas.microsoft.com/office/drawing/2014/main" id="{7059A4FA-7E0B-3C45-A432-AA728FF6378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4" name="Group 170">
              <a:extLst>
                <a:ext uri="{FF2B5EF4-FFF2-40B4-BE49-F238E27FC236}">
                  <a16:creationId xmlns:a16="http://schemas.microsoft.com/office/drawing/2014/main" id="{7964E91F-BA29-634F-97BD-71ED35A1B41F}"/>
                </a:ext>
              </a:extLst>
            </p:cNvPr>
            <p:cNvGrpSpPr>
              <a:grpSpLocks/>
            </p:cNvGrpSpPr>
            <p:nvPr/>
          </p:nvGrpSpPr>
          <p:grpSpPr bwMode="auto">
            <a:xfrm>
              <a:off x="2377" y="2969"/>
              <a:ext cx="95" cy="413"/>
              <a:chOff x="1000" y="1306"/>
              <a:chExt cx="162" cy="701"/>
            </a:xfrm>
          </p:grpSpPr>
          <p:sp>
            <p:nvSpPr>
              <p:cNvPr id="327" name="Oval 171">
                <a:extLst>
                  <a:ext uri="{FF2B5EF4-FFF2-40B4-BE49-F238E27FC236}">
                    <a16:creationId xmlns:a16="http://schemas.microsoft.com/office/drawing/2014/main" id="{D1358AA9-DD76-AF48-AAEA-D41050D81C8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28" name="Oval 172">
                <a:extLst>
                  <a:ext uri="{FF2B5EF4-FFF2-40B4-BE49-F238E27FC236}">
                    <a16:creationId xmlns:a16="http://schemas.microsoft.com/office/drawing/2014/main" id="{1815D64B-8F49-EB42-9A8E-65D79FF5060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5" name="Group 173">
              <a:extLst>
                <a:ext uri="{FF2B5EF4-FFF2-40B4-BE49-F238E27FC236}">
                  <a16:creationId xmlns:a16="http://schemas.microsoft.com/office/drawing/2014/main" id="{81AAAC86-FE3B-CC41-8901-0936FD1AFE13}"/>
                </a:ext>
              </a:extLst>
            </p:cNvPr>
            <p:cNvGrpSpPr>
              <a:grpSpLocks/>
            </p:cNvGrpSpPr>
            <p:nvPr/>
          </p:nvGrpSpPr>
          <p:grpSpPr bwMode="auto">
            <a:xfrm>
              <a:off x="2281" y="3065"/>
              <a:ext cx="95" cy="413"/>
              <a:chOff x="1000" y="1306"/>
              <a:chExt cx="162" cy="701"/>
            </a:xfrm>
          </p:grpSpPr>
          <p:sp>
            <p:nvSpPr>
              <p:cNvPr id="325" name="Oval 174">
                <a:extLst>
                  <a:ext uri="{FF2B5EF4-FFF2-40B4-BE49-F238E27FC236}">
                    <a16:creationId xmlns:a16="http://schemas.microsoft.com/office/drawing/2014/main" id="{8627245A-7A8B-B347-AD5F-D3D6DB685ED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26" name="Oval 175">
                <a:extLst>
                  <a:ext uri="{FF2B5EF4-FFF2-40B4-BE49-F238E27FC236}">
                    <a16:creationId xmlns:a16="http://schemas.microsoft.com/office/drawing/2014/main" id="{87BFA041-6D67-0246-BCD7-87B4C50E68A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6" name="Group 176">
              <a:extLst>
                <a:ext uri="{FF2B5EF4-FFF2-40B4-BE49-F238E27FC236}">
                  <a16:creationId xmlns:a16="http://schemas.microsoft.com/office/drawing/2014/main" id="{26A1AB28-690A-224C-944F-DFE641366741}"/>
                </a:ext>
              </a:extLst>
            </p:cNvPr>
            <p:cNvGrpSpPr>
              <a:grpSpLocks/>
            </p:cNvGrpSpPr>
            <p:nvPr/>
          </p:nvGrpSpPr>
          <p:grpSpPr bwMode="auto">
            <a:xfrm>
              <a:off x="1512" y="3065"/>
              <a:ext cx="95" cy="413"/>
              <a:chOff x="1000" y="1306"/>
              <a:chExt cx="162" cy="701"/>
            </a:xfrm>
          </p:grpSpPr>
          <p:sp>
            <p:nvSpPr>
              <p:cNvPr id="323" name="Oval 177">
                <a:extLst>
                  <a:ext uri="{FF2B5EF4-FFF2-40B4-BE49-F238E27FC236}">
                    <a16:creationId xmlns:a16="http://schemas.microsoft.com/office/drawing/2014/main" id="{0B0D02BD-DCE9-1F49-AD75-EC78572DBFB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24" name="Oval 178">
                <a:extLst>
                  <a:ext uri="{FF2B5EF4-FFF2-40B4-BE49-F238E27FC236}">
                    <a16:creationId xmlns:a16="http://schemas.microsoft.com/office/drawing/2014/main" id="{D1EB7EE6-0D55-8D48-9E15-603C8E19AF2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7" name="Group 286">
              <a:extLst>
                <a:ext uri="{FF2B5EF4-FFF2-40B4-BE49-F238E27FC236}">
                  <a16:creationId xmlns:a16="http://schemas.microsoft.com/office/drawing/2014/main" id="{3E35C062-EFF7-AF46-88A4-BAA894F5D8D1}"/>
                </a:ext>
              </a:extLst>
            </p:cNvPr>
            <p:cNvGrpSpPr>
              <a:grpSpLocks/>
            </p:cNvGrpSpPr>
            <p:nvPr/>
          </p:nvGrpSpPr>
          <p:grpSpPr bwMode="auto">
            <a:xfrm>
              <a:off x="1704" y="3065"/>
              <a:ext cx="95" cy="413"/>
              <a:chOff x="1000" y="1306"/>
              <a:chExt cx="162" cy="701"/>
            </a:xfrm>
          </p:grpSpPr>
          <p:sp>
            <p:nvSpPr>
              <p:cNvPr id="321" name="Oval 180">
                <a:extLst>
                  <a:ext uri="{FF2B5EF4-FFF2-40B4-BE49-F238E27FC236}">
                    <a16:creationId xmlns:a16="http://schemas.microsoft.com/office/drawing/2014/main" id="{8A021064-357E-EB4A-9092-7FC88869904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22" name="Oval 181">
                <a:extLst>
                  <a:ext uri="{FF2B5EF4-FFF2-40B4-BE49-F238E27FC236}">
                    <a16:creationId xmlns:a16="http://schemas.microsoft.com/office/drawing/2014/main" id="{093E5B14-8170-EC46-A06D-925F18825FE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8" name="Group 182">
              <a:extLst>
                <a:ext uri="{FF2B5EF4-FFF2-40B4-BE49-F238E27FC236}">
                  <a16:creationId xmlns:a16="http://schemas.microsoft.com/office/drawing/2014/main" id="{7370CCBD-FC18-4646-915E-068E2589CB68}"/>
                </a:ext>
              </a:extLst>
            </p:cNvPr>
            <p:cNvGrpSpPr>
              <a:grpSpLocks/>
            </p:cNvGrpSpPr>
            <p:nvPr/>
          </p:nvGrpSpPr>
          <p:grpSpPr bwMode="auto">
            <a:xfrm>
              <a:off x="1897" y="3065"/>
              <a:ext cx="95" cy="413"/>
              <a:chOff x="1000" y="1306"/>
              <a:chExt cx="162" cy="701"/>
            </a:xfrm>
          </p:grpSpPr>
          <p:sp>
            <p:nvSpPr>
              <p:cNvPr id="319" name="Oval 183">
                <a:extLst>
                  <a:ext uri="{FF2B5EF4-FFF2-40B4-BE49-F238E27FC236}">
                    <a16:creationId xmlns:a16="http://schemas.microsoft.com/office/drawing/2014/main" id="{0F710151-3934-C04A-8AF7-FFF4E5A5FA1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20" name="Oval 184">
                <a:extLst>
                  <a:ext uri="{FF2B5EF4-FFF2-40B4-BE49-F238E27FC236}">
                    <a16:creationId xmlns:a16="http://schemas.microsoft.com/office/drawing/2014/main" id="{E7E208FB-8D5D-C54D-B286-F905D3045A9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9" name="Group 185">
              <a:extLst>
                <a:ext uri="{FF2B5EF4-FFF2-40B4-BE49-F238E27FC236}">
                  <a16:creationId xmlns:a16="http://schemas.microsoft.com/office/drawing/2014/main" id="{E0D82076-2BDC-C24B-8E62-09F163DD4F71}"/>
                </a:ext>
              </a:extLst>
            </p:cNvPr>
            <p:cNvGrpSpPr>
              <a:grpSpLocks/>
            </p:cNvGrpSpPr>
            <p:nvPr/>
          </p:nvGrpSpPr>
          <p:grpSpPr bwMode="auto">
            <a:xfrm>
              <a:off x="2089" y="3065"/>
              <a:ext cx="95" cy="413"/>
              <a:chOff x="1000" y="1306"/>
              <a:chExt cx="162" cy="701"/>
            </a:xfrm>
          </p:grpSpPr>
          <p:sp>
            <p:nvSpPr>
              <p:cNvPr id="317" name="Oval 186">
                <a:extLst>
                  <a:ext uri="{FF2B5EF4-FFF2-40B4-BE49-F238E27FC236}">
                    <a16:creationId xmlns:a16="http://schemas.microsoft.com/office/drawing/2014/main" id="{28FF46EF-2D6B-6947-9D5C-81D680F9CB4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18" name="Oval 187">
                <a:extLst>
                  <a:ext uri="{FF2B5EF4-FFF2-40B4-BE49-F238E27FC236}">
                    <a16:creationId xmlns:a16="http://schemas.microsoft.com/office/drawing/2014/main" id="{D974A667-AEA4-FD4A-8C83-D6B3254556C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0" name="Group 188">
              <a:extLst>
                <a:ext uri="{FF2B5EF4-FFF2-40B4-BE49-F238E27FC236}">
                  <a16:creationId xmlns:a16="http://schemas.microsoft.com/office/drawing/2014/main" id="{055B7E05-E477-104C-B67A-EC7AB477D927}"/>
                </a:ext>
              </a:extLst>
            </p:cNvPr>
            <p:cNvGrpSpPr>
              <a:grpSpLocks/>
            </p:cNvGrpSpPr>
            <p:nvPr/>
          </p:nvGrpSpPr>
          <p:grpSpPr bwMode="auto">
            <a:xfrm>
              <a:off x="2377" y="3161"/>
              <a:ext cx="95" cy="413"/>
              <a:chOff x="1000" y="1306"/>
              <a:chExt cx="162" cy="701"/>
            </a:xfrm>
          </p:grpSpPr>
          <p:sp>
            <p:nvSpPr>
              <p:cNvPr id="315" name="Oval 189">
                <a:extLst>
                  <a:ext uri="{FF2B5EF4-FFF2-40B4-BE49-F238E27FC236}">
                    <a16:creationId xmlns:a16="http://schemas.microsoft.com/office/drawing/2014/main" id="{8B0CB082-10F6-804C-AC97-BC9B261739C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16" name="Oval 190">
                <a:extLst>
                  <a:ext uri="{FF2B5EF4-FFF2-40B4-BE49-F238E27FC236}">
                    <a16:creationId xmlns:a16="http://schemas.microsoft.com/office/drawing/2014/main" id="{27452618-D04C-9242-845D-85B788A43DD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1" name="Group 191">
              <a:extLst>
                <a:ext uri="{FF2B5EF4-FFF2-40B4-BE49-F238E27FC236}">
                  <a16:creationId xmlns:a16="http://schemas.microsoft.com/office/drawing/2014/main" id="{26B4B502-03AD-2342-868C-FFF3F8ED7216}"/>
                </a:ext>
              </a:extLst>
            </p:cNvPr>
            <p:cNvGrpSpPr>
              <a:grpSpLocks/>
            </p:cNvGrpSpPr>
            <p:nvPr/>
          </p:nvGrpSpPr>
          <p:grpSpPr bwMode="auto">
            <a:xfrm>
              <a:off x="1608" y="3161"/>
              <a:ext cx="95" cy="413"/>
              <a:chOff x="1000" y="1306"/>
              <a:chExt cx="162" cy="701"/>
            </a:xfrm>
          </p:grpSpPr>
          <p:sp>
            <p:nvSpPr>
              <p:cNvPr id="313" name="Oval 192">
                <a:extLst>
                  <a:ext uri="{FF2B5EF4-FFF2-40B4-BE49-F238E27FC236}">
                    <a16:creationId xmlns:a16="http://schemas.microsoft.com/office/drawing/2014/main" id="{E7003CC7-20B6-4F4F-A82A-5A27D896F69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14" name="Oval 193">
                <a:extLst>
                  <a:ext uri="{FF2B5EF4-FFF2-40B4-BE49-F238E27FC236}">
                    <a16:creationId xmlns:a16="http://schemas.microsoft.com/office/drawing/2014/main" id="{EC20E2C6-B91C-1B40-8F9E-2433D1E852B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2" name="Group 194">
              <a:extLst>
                <a:ext uri="{FF2B5EF4-FFF2-40B4-BE49-F238E27FC236}">
                  <a16:creationId xmlns:a16="http://schemas.microsoft.com/office/drawing/2014/main" id="{32E7127C-8D58-064D-8F1A-20B1660B8E7B}"/>
                </a:ext>
              </a:extLst>
            </p:cNvPr>
            <p:cNvGrpSpPr>
              <a:grpSpLocks/>
            </p:cNvGrpSpPr>
            <p:nvPr/>
          </p:nvGrpSpPr>
          <p:grpSpPr bwMode="auto">
            <a:xfrm>
              <a:off x="1800" y="3161"/>
              <a:ext cx="95" cy="413"/>
              <a:chOff x="1000" y="1306"/>
              <a:chExt cx="162" cy="701"/>
            </a:xfrm>
          </p:grpSpPr>
          <p:sp>
            <p:nvSpPr>
              <p:cNvPr id="311" name="Oval 195">
                <a:extLst>
                  <a:ext uri="{FF2B5EF4-FFF2-40B4-BE49-F238E27FC236}">
                    <a16:creationId xmlns:a16="http://schemas.microsoft.com/office/drawing/2014/main" id="{A1C08A75-31B5-0248-801A-4118FDDCF15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12" name="Oval 196">
                <a:extLst>
                  <a:ext uri="{FF2B5EF4-FFF2-40B4-BE49-F238E27FC236}">
                    <a16:creationId xmlns:a16="http://schemas.microsoft.com/office/drawing/2014/main" id="{93711D4B-7573-6C4E-82B0-A68245B767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3" name="Group 197">
              <a:extLst>
                <a:ext uri="{FF2B5EF4-FFF2-40B4-BE49-F238E27FC236}">
                  <a16:creationId xmlns:a16="http://schemas.microsoft.com/office/drawing/2014/main" id="{CA7D2AD6-96B1-014B-B1B9-F79857B18F4E}"/>
                </a:ext>
              </a:extLst>
            </p:cNvPr>
            <p:cNvGrpSpPr>
              <a:grpSpLocks/>
            </p:cNvGrpSpPr>
            <p:nvPr/>
          </p:nvGrpSpPr>
          <p:grpSpPr bwMode="auto">
            <a:xfrm>
              <a:off x="1993" y="3161"/>
              <a:ext cx="95" cy="413"/>
              <a:chOff x="1000" y="1306"/>
              <a:chExt cx="162" cy="701"/>
            </a:xfrm>
          </p:grpSpPr>
          <p:sp>
            <p:nvSpPr>
              <p:cNvPr id="309" name="Oval 198">
                <a:extLst>
                  <a:ext uri="{FF2B5EF4-FFF2-40B4-BE49-F238E27FC236}">
                    <a16:creationId xmlns:a16="http://schemas.microsoft.com/office/drawing/2014/main" id="{3EE313D0-74B3-3148-95EE-A7816AF0AB6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10" name="Oval 199">
                <a:extLst>
                  <a:ext uri="{FF2B5EF4-FFF2-40B4-BE49-F238E27FC236}">
                    <a16:creationId xmlns:a16="http://schemas.microsoft.com/office/drawing/2014/main" id="{6977465F-933C-E247-A630-3E0D6D97892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4" name="Group 200">
              <a:extLst>
                <a:ext uri="{FF2B5EF4-FFF2-40B4-BE49-F238E27FC236}">
                  <a16:creationId xmlns:a16="http://schemas.microsoft.com/office/drawing/2014/main" id="{3564A31A-284F-B84F-9FEA-5601A50A22C8}"/>
                </a:ext>
              </a:extLst>
            </p:cNvPr>
            <p:cNvGrpSpPr>
              <a:grpSpLocks/>
            </p:cNvGrpSpPr>
            <p:nvPr/>
          </p:nvGrpSpPr>
          <p:grpSpPr bwMode="auto">
            <a:xfrm>
              <a:off x="2185" y="3161"/>
              <a:ext cx="95" cy="413"/>
              <a:chOff x="1000" y="1306"/>
              <a:chExt cx="162" cy="701"/>
            </a:xfrm>
          </p:grpSpPr>
          <p:sp>
            <p:nvSpPr>
              <p:cNvPr id="307" name="Oval 201">
                <a:extLst>
                  <a:ext uri="{FF2B5EF4-FFF2-40B4-BE49-F238E27FC236}">
                    <a16:creationId xmlns:a16="http://schemas.microsoft.com/office/drawing/2014/main" id="{E494CFE9-A452-914D-B528-09BF5C32058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08" name="Oval 202">
                <a:extLst>
                  <a:ext uri="{FF2B5EF4-FFF2-40B4-BE49-F238E27FC236}">
                    <a16:creationId xmlns:a16="http://schemas.microsoft.com/office/drawing/2014/main" id="{114285C2-4086-1F48-8FD3-A664FCDF10E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5" name="Group 203">
              <a:extLst>
                <a:ext uri="{FF2B5EF4-FFF2-40B4-BE49-F238E27FC236}">
                  <a16:creationId xmlns:a16="http://schemas.microsoft.com/office/drawing/2014/main" id="{37BDF476-D552-FA42-80CC-334545DC9BC6}"/>
                </a:ext>
              </a:extLst>
            </p:cNvPr>
            <p:cNvGrpSpPr>
              <a:grpSpLocks/>
            </p:cNvGrpSpPr>
            <p:nvPr/>
          </p:nvGrpSpPr>
          <p:grpSpPr bwMode="auto">
            <a:xfrm>
              <a:off x="2473" y="3065"/>
              <a:ext cx="95" cy="413"/>
              <a:chOff x="1000" y="1306"/>
              <a:chExt cx="162" cy="701"/>
            </a:xfrm>
          </p:grpSpPr>
          <p:sp>
            <p:nvSpPr>
              <p:cNvPr id="305" name="Oval 204">
                <a:extLst>
                  <a:ext uri="{FF2B5EF4-FFF2-40B4-BE49-F238E27FC236}">
                    <a16:creationId xmlns:a16="http://schemas.microsoft.com/office/drawing/2014/main" id="{64E509D7-56C9-864F-9D87-677627F24C9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06" name="Oval 205">
                <a:extLst>
                  <a:ext uri="{FF2B5EF4-FFF2-40B4-BE49-F238E27FC236}">
                    <a16:creationId xmlns:a16="http://schemas.microsoft.com/office/drawing/2014/main" id="{68ACE750-37DD-3B47-9822-905237BDC54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6" name="Group 206">
              <a:extLst>
                <a:ext uri="{FF2B5EF4-FFF2-40B4-BE49-F238E27FC236}">
                  <a16:creationId xmlns:a16="http://schemas.microsoft.com/office/drawing/2014/main" id="{5CDA2AA6-3259-E04D-BF02-EAABC2E89CF0}"/>
                </a:ext>
              </a:extLst>
            </p:cNvPr>
            <p:cNvGrpSpPr>
              <a:grpSpLocks/>
            </p:cNvGrpSpPr>
            <p:nvPr/>
          </p:nvGrpSpPr>
          <p:grpSpPr bwMode="auto">
            <a:xfrm>
              <a:off x="2569" y="2969"/>
              <a:ext cx="95" cy="413"/>
              <a:chOff x="1000" y="1306"/>
              <a:chExt cx="162" cy="701"/>
            </a:xfrm>
          </p:grpSpPr>
          <p:sp>
            <p:nvSpPr>
              <p:cNvPr id="303" name="Oval 207">
                <a:extLst>
                  <a:ext uri="{FF2B5EF4-FFF2-40B4-BE49-F238E27FC236}">
                    <a16:creationId xmlns:a16="http://schemas.microsoft.com/office/drawing/2014/main" id="{09F30E5B-24E0-CF40-A87A-9F1F48F1F5A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04" name="Oval 208">
                <a:extLst>
                  <a:ext uri="{FF2B5EF4-FFF2-40B4-BE49-F238E27FC236}">
                    <a16:creationId xmlns:a16="http://schemas.microsoft.com/office/drawing/2014/main" id="{4A2786A7-6EAC-0D40-BF66-B0F723C8467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7" name="Group 209">
              <a:extLst>
                <a:ext uri="{FF2B5EF4-FFF2-40B4-BE49-F238E27FC236}">
                  <a16:creationId xmlns:a16="http://schemas.microsoft.com/office/drawing/2014/main" id="{B153B94F-B5E1-DE4E-B8B5-C79B056391AE}"/>
                </a:ext>
              </a:extLst>
            </p:cNvPr>
            <p:cNvGrpSpPr>
              <a:grpSpLocks/>
            </p:cNvGrpSpPr>
            <p:nvPr/>
          </p:nvGrpSpPr>
          <p:grpSpPr bwMode="auto">
            <a:xfrm>
              <a:off x="2665" y="2873"/>
              <a:ext cx="95" cy="413"/>
              <a:chOff x="1000" y="1306"/>
              <a:chExt cx="162" cy="701"/>
            </a:xfrm>
          </p:grpSpPr>
          <p:sp>
            <p:nvSpPr>
              <p:cNvPr id="301" name="Oval 210">
                <a:extLst>
                  <a:ext uri="{FF2B5EF4-FFF2-40B4-BE49-F238E27FC236}">
                    <a16:creationId xmlns:a16="http://schemas.microsoft.com/office/drawing/2014/main" id="{C37325CE-A57A-DD44-9E3C-78F6F932CF3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02" name="Oval 211">
                <a:extLst>
                  <a:ext uri="{FF2B5EF4-FFF2-40B4-BE49-F238E27FC236}">
                    <a16:creationId xmlns:a16="http://schemas.microsoft.com/office/drawing/2014/main" id="{1C904BD2-D4BF-9C40-9332-8A0495F48C1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8" name="Group 212">
              <a:extLst>
                <a:ext uri="{FF2B5EF4-FFF2-40B4-BE49-F238E27FC236}">
                  <a16:creationId xmlns:a16="http://schemas.microsoft.com/office/drawing/2014/main" id="{55FD5D57-C440-E746-A731-1077C0D297C8}"/>
                </a:ext>
              </a:extLst>
            </p:cNvPr>
            <p:cNvGrpSpPr>
              <a:grpSpLocks/>
            </p:cNvGrpSpPr>
            <p:nvPr/>
          </p:nvGrpSpPr>
          <p:grpSpPr bwMode="auto">
            <a:xfrm>
              <a:off x="2761" y="2777"/>
              <a:ext cx="95" cy="413"/>
              <a:chOff x="1000" y="1306"/>
              <a:chExt cx="162" cy="701"/>
            </a:xfrm>
          </p:grpSpPr>
          <p:sp>
            <p:nvSpPr>
              <p:cNvPr id="299" name="Oval 213">
                <a:extLst>
                  <a:ext uri="{FF2B5EF4-FFF2-40B4-BE49-F238E27FC236}">
                    <a16:creationId xmlns:a16="http://schemas.microsoft.com/office/drawing/2014/main" id="{99F257ED-D6A9-C646-915F-73C98E24821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00" name="Oval 214">
                <a:extLst>
                  <a:ext uri="{FF2B5EF4-FFF2-40B4-BE49-F238E27FC236}">
                    <a16:creationId xmlns:a16="http://schemas.microsoft.com/office/drawing/2014/main" id="{6B8FCA3B-C10F-3248-A6D7-1A9B026BD94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369" name="Group 109">
            <a:extLst>
              <a:ext uri="{FF2B5EF4-FFF2-40B4-BE49-F238E27FC236}">
                <a16:creationId xmlns:a16="http://schemas.microsoft.com/office/drawing/2014/main" id="{67C94A80-09CE-464E-BE67-A6CC005E2C59}"/>
              </a:ext>
            </a:extLst>
          </p:cNvPr>
          <p:cNvGrpSpPr>
            <a:grpSpLocks/>
          </p:cNvGrpSpPr>
          <p:nvPr/>
        </p:nvGrpSpPr>
        <p:grpSpPr bwMode="auto">
          <a:xfrm>
            <a:off x="10269279" y="3328999"/>
            <a:ext cx="1632357" cy="974972"/>
            <a:chOff x="1224" y="2777"/>
            <a:chExt cx="1632" cy="797"/>
          </a:xfrm>
        </p:grpSpPr>
        <p:grpSp>
          <p:nvGrpSpPr>
            <p:cNvPr id="370" name="Group 110">
              <a:extLst>
                <a:ext uri="{FF2B5EF4-FFF2-40B4-BE49-F238E27FC236}">
                  <a16:creationId xmlns:a16="http://schemas.microsoft.com/office/drawing/2014/main" id="{05441362-CA4A-834A-B3C2-DBC505BE5FA2}"/>
                </a:ext>
              </a:extLst>
            </p:cNvPr>
            <p:cNvGrpSpPr>
              <a:grpSpLocks/>
            </p:cNvGrpSpPr>
            <p:nvPr/>
          </p:nvGrpSpPr>
          <p:grpSpPr bwMode="auto">
            <a:xfrm>
              <a:off x="1993" y="2777"/>
              <a:ext cx="95" cy="413"/>
              <a:chOff x="1000" y="1306"/>
              <a:chExt cx="162" cy="701"/>
            </a:xfrm>
          </p:grpSpPr>
          <p:sp>
            <p:nvSpPr>
              <p:cNvPr id="473" name="Oval 111">
                <a:extLst>
                  <a:ext uri="{FF2B5EF4-FFF2-40B4-BE49-F238E27FC236}">
                    <a16:creationId xmlns:a16="http://schemas.microsoft.com/office/drawing/2014/main" id="{29F83911-AEAD-9C4F-B518-7B3096DF61C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74" name="Oval 112">
                <a:extLst>
                  <a:ext uri="{FF2B5EF4-FFF2-40B4-BE49-F238E27FC236}">
                    <a16:creationId xmlns:a16="http://schemas.microsoft.com/office/drawing/2014/main" id="{53AEE3EE-ACB5-8D48-B54F-11C0160B691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1" name="Group 113">
              <a:extLst>
                <a:ext uri="{FF2B5EF4-FFF2-40B4-BE49-F238E27FC236}">
                  <a16:creationId xmlns:a16="http://schemas.microsoft.com/office/drawing/2014/main" id="{5F9CF252-D33F-8B46-9CB2-777133A86CE1}"/>
                </a:ext>
              </a:extLst>
            </p:cNvPr>
            <p:cNvGrpSpPr>
              <a:grpSpLocks/>
            </p:cNvGrpSpPr>
            <p:nvPr/>
          </p:nvGrpSpPr>
          <p:grpSpPr bwMode="auto">
            <a:xfrm>
              <a:off x="1224" y="2777"/>
              <a:ext cx="95" cy="413"/>
              <a:chOff x="1000" y="1306"/>
              <a:chExt cx="162" cy="701"/>
            </a:xfrm>
          </p:grpSpPr>
          <p:sp>
            <p:nvSpPr>
              <p:cNvPr id="471" name="Oval 114">
                <a:extLst>
                  <a:ext uri="{FF2B5EF4-FFF2-40B4-BE49-F238E27FC236}">
                    <a16:creationId xmlns:a16="http://schemas.microsoft.com/office/drawing/2014/main" id="{D1A8F35A-EF94-1C40-9A10-672105A63E2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72" name="Oval 115">
                <a:extLst>
                  <a:ext uri="{FF2B5EF4-FFF2-40B4-BE49-F238E27FC236}">
                    <a16:creationId xmlns:a16="http://schemas.microsoft.com/office/drawing/2014/main" id="{681F07DE-2EB7-5A47-B967-0BCB60BDB5B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2" name="Group 116">
              <a:extLst>
                <a:ext uri="{FF2B5EF4-FFF2-40B4-BE49-F238E27FC236}">
                  <a16:creationId xmlns:a16="http://schemas.microsoft.com/office/drawing/2014/main" id="{D73E0023-1A6D-4A4D-8606-A8145CCE5FAA}"/>
                </a:ext>
              </a:extLst>
            </p:cNvPr>
            <p:cNvGrpSpPr>
              <a:grpSpLocks/>
            </p:cNvGrpSpPr>
            <p:nvPr/>
          </p:nvGrpSpPr>
          <p:grpSpPr bwMode="auto">
            <a:xfrm>
              <a:off x="1416" y="2777"/>
              <a:ext cx="95" cy="413"/>
              <a:chOff x="1000" y="1306"/>
              <a:chExt cx="162" cy="701"/>
            </a:xfrm>
          </p:grpSpPr>
          <p:sp>
            <p:nvSpPr>
              <p:cNvPr id="469" name="Oval 117">
                <a:extLst>
                  <a:ext uri="{FF2B5EF4-FFF2-40B4-BE49-F238E27FC236}">
                    <a16:creationId xmlns:a16="http://schemas.microsoft.com/office/drawing/2014/main" id="{8A8699FD-265E-FC43-BBF6-7E73FCFDB18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70" name="Oval 118">
                <a:extLst>
                  <a:ext uri="{FF2B5EF4-FFF2-40B4-BE49-F238E27FC236}">
                    <a16:creationId xmlns:a16="http://schemas.microsoft.com/office/drawing/2014/main" id="{900CE4AB-5EAE-7A47-942A-5A4AAB249F7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3" name="Group 119">
              <a:extLst>
                <a:ext uri="{FF2B5EF4-FFF2-40B4-BE49-F238E27FC236}">
                  <a16:creationId xmlns:a16="http://schemas.microsoft.com/office/drawing/2014/main" id="{DF00DDB1-7F2C-E545-A53D-6565220D405F}"/>
                </a:ext>
              </a:extLst>
            </p:cNvPr>
            <p:cNvGrpSpPr>
              <a:grpSpLocks/>
            </p:cNvGrpSpPr>
            <p:nvPr/>
          </p:nvGrpSpPr>
          <p:grpSpPr bwMode="auto">
            <a:xfrm>
              <a:off x="1609" y="2777"/>
              <a:ext cx="95" cy="413"/>
              <a:chOff x="1000" y="1306"/>
              <a:chExt cx="162" cy="701"/>
            </a:xfrm>
          </p:grpSpPr>
          <p:sp>
            <p:nvSpPr>
              <p:cNvPr id="467" name="Oval 120">
                <a:extLst>
                  <a:ext uri="{FF2B5EF4-FFF2-40B4-BE49-F238E27FC236}">
                    <a16:creationId xmlns:a16="http://schemas.microsoft.com/office/drawing/2014/main" id="{98B52611-51ED-C546-8FAD-26CF666CB5B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68" name="Oval 121">
                <a:extLst>
                  <a:ext uri="{FF2B5EF4-FFF2-40B4-BE49-F238E27FC236}">
                    <a16:creationId xmlns:a16="http://schemas.microsoft.com/office/drawing/2014/main" id="{37576E81-7CA3-574F-887A-4E7290D2320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4" name="Group 122">
              <a:extLst>
                <a:ext uri="{FF2B5EF4-FFF2-40B4-BE49-F238E27FC236}">
                  <a16:creationId xmlns:a16="http://schemas.microsoft.com/office/drawing/2014/main" id="{8D8D0BDF-4679-384F-8B98-FBD9BC943B82}"/>
                </a:ext>
              </a:extLst>
            </p:cNvPr>
            <p:cNvGrpSpPr>
              <a:grpSpLocks/>
            </p:cNvGrpSpPr>
            <p:nvPr/>
          </p:nvGrpSpPr>
          <p:grpSpPr bwMode="auto">
            <a:xfrm>
              <a:off x="1801" y="2777"/>
              <a:ext cx="95" cy="413"/>
              <a:chOff x="1000" y="1306"/>
              <a:chExt cx="162" cy="701"/>
            </a:xfrm>
          </p:grpSpPr>
          <p:sp>
            <p:nvSpPr>
              <p:cNvPr id="465" name="Oval 123">
                <a:extLst>
                  <a:ext uri="{FF2B5EF4-FFF2-40B4-BE49-F238E27FC236}">
                    <a16:creationId xmlns:a16="http://schemas.microsoft.com/office/drawing/2014/main" id="{5E3CCFF4-CF01-2A4B-AD48-D86D7B77700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66" name="Oval 124">
                <a:extLst>
                  <a:ext uri="{FF2B5EF4-FFF2-40B4-BE49-F238E27FC236}">
                    <a16:creationId xmlns:a16="http://schemas.microsoft.com/office/drawing/2014/main" id="{5A5BE461-BF32-A641-BDE5-4409CF8818F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5" name="Group 125">
              <a:extLst>
                <a:ext uri="{FF2B5EF4-FFF2-40B4-BE49-F238E27FC236}">
                  <a16:creationId xmlns:a16="http://schemas.microsoft.com/office/drawing/2014/main" id="{4025AA37-7C68-7141-AEE2-5DF4EB3867C4}"/>
                </a:ext>
              </a:extLst>
            </p:cNvPr>
            <p:cNvGrpSpPr>
              <a:grpSpLocks/>
            </p:cNvGrpSpPr>
            <p:nvPr/>
          </p:nvGrpSpPr>
          <p:grpSpPr bwMode="auto">
            <a:xfrm>
              <a:off x="2185" y="2777"/>
              <a:ext cx="95" cy="413"/>
              <a:chOff x="1000" y="1306"/>
              <a:chExt cx="162" cy="701"/>
            </a:xfrm>
          </p:grpSpPr>
          <p:sp>
            <p:nvSpPr>
              <p:cNvPr id="463" name="Oval 126">
                <a:extLst>
                  <a:ext uri="{FF2B5EF4-FFF2-40B4-BE49-F238E27FC236}">
                    <a16:creationId xmlns:a16="http://schemas.microsoft.com/office/drawing/2014/main" id="{3D6F5174-3B7C-614D-B558-0AC08AE9355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64" name="Oval 127">
                <a:extLst>
                  <a:ext uri="{FF2B5EF4-FFF2-40B4-BE49-F238E27FC236}">
                    <a16:creationId xmlns:a16="http://schemas.microsoft.com/office/drawing/2014/main" id="{9F810CBC-5A0D-4048-B773-3D9DD2C3391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6" name="Group 128">
              <a:extLst>
                <a:ext uri="{FF2B5EF4-FFF2-40B4-BE49-F238E27FC236}">
                  <a16:creationId xmlns:a16="http://schemas.microsoft.com/office/drawing/2014/main" id="{92444A82-69B3-9E4A-B6D3-9E9C37BA0E43}"/>
                </a:ext>
              </a:extLst>
            </p:cNvPr>
            <p:cNvGrpSpPr>
              <a:grpSpLocks/>
            </p:cNvGrpSpPr>
            <p:nvPr/>
          </p:nvGrpSpPr>
          <p:grpSpPr bwMode="auto">
            <a:xfrm>
              <a:off x="2377" y="2777"/>
              <a:ext cx="95" cy="413"/>
              <a:chOff x="1000" y="1306"/>
              <a:chExt cx="162" cy="701"/>
            </a:xfrm>
          </p:grpSpPr>
          <p:sp>
            <p:nvSpPr>
              <p:cNvPr id="461" name="Oval 129">
                <a:extLst>
                  <a:ext uri="{FF2B5EF4-FFF2-40B4-BE49-F238E27FC236}">
                    <a16:creationId xmlns:a16="http://schemas.microsoft.com/office/drawing/2014/main" id="{D608BDEC-6A16-0045-B0F6-04F9774A803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62" name="Oval 130">
                <a:extLst>
                  <a:ext uri="{FF2B5EF4-FFF2-40B4-BE49-F238E27FC236}">
                    <a16:creationId xmlns:a16="http://schemas.microsoft.com/office/drawing/2014/main" id="{DF0E9475-3159-E048-BAF3-4EE86C7C3CE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7" name="Group 131">
              <a:extLst>
                <a:ext uri="{FF2B5EF4-FFF2-40B4-BE49-F238E27FC236}">
                  <a16:creationId xmlns:a16="http://schemas.microsoft.com/office/drawing/2014/main" id="{864E7C8A-7983-894B-88C6-B44893F9895D}"/>
                </a:ext>
              </a:extLst>
            </p:cNvPr>
            <p:cNvGrpSpPr>
              <a:grpSpLocks/>
            </p:cNvGrpSpPr>
            <p:nvPr/>
          </p:nvGrpSpPr>
          <p:grpSpPr bwMode="auto">
            <a:xfrm>
              <a:off x="2569" y="2777"/>
              <a:ext cx="95" cy="413"/>
              <a:chOff x="1000" y="1306"/>
              <a:chExt cx="162" cy="701"/>
            </a:xfrm>
          </p:grpSpPr>
          <p:sp>
            <p:nvSpPr>
              <p:cNvPr id="459" name="Oval 132">
                <a:extLst>
                  <a:ext uri="{FF2B5EF4-FFF2-40B4-BE49-F238E27FC236}">
                    <a16:creationId xmlns:a16="http://schemas.microsoft.com/office/drawing/2014/main" id="{C8CEF6E6-DC1D-8541-A80A-BB8C08AC465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60" name="Oval 133">
                <a:extLst>
                  <a:ext uri="{FF2B5EF4-FFF2-40B4-BE49-F238E27FC236}">
                    <a16:creationId xmlns:a16="http://schemas.microsoft.com/office/drawing/2014/main" id="{8511825A-6353-2645-8724-4603CFCE989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8" name="Group 134">
              <a:extLst>
                <a:ext uri="{FF2B5EF4-FFF2-40B4-BE49-F238E27FC236}">
                  <a16:creationId xmlns:a16="http://schemas.microsoft.com/office/drawing/2014/main" id="{522EB0A3-3D27-6A4D-8741-BC4E55C387EC}"/>
                </a:ext>
              </a:extLst>
            </p:cNvPr>
            <p:cNvGrpSpPr>
              <a:grpSpLocks/>
            </p:cNvGrpSpPr>
            <p:nvPr/>
          </p:nvGrpSpPr>
          <p:grpSpPr bwMode="auto">
            <a:xfrm>
              <a:off x="2089" y="2873"/>
              <a:ext cx="95" cy="413"/>
              <a:chOff x="1000" y="1306"/>
              <a:chExt cx="162" cy="701"/>
            </a:xfrm>
          </p:grpSpPr>
          <p:sp>
            <p:nvSpPr>
              <p:cNvPr id="457" name="Oval 135">
                <a:extLst>
                  <a:ext uri="{FF2B5EF4-FFF2-40B4-BE49-F238E27FC236}">
                    <a16:creationId xmlns:a16="http://schemas.microsoft.com/office/drawing/2014/main" id="{2265D365-E1B4-944D-A2EE-C0218544CFB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58" name="Oval 136">
                <a:extLst>
                  <a:ext uri="{FF2B5EF4-FFF2-40B4-BE49-F238E27FC236}">
                    <a16:creationId xmlns:a16="http://schemas.microsoft.com/office/drawing/2014/main" id="{5382C926-EEAF-F44C-A31E-0961E021FE9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9" name="Group 137">
              <a:extLst>
                <a:ext uri="{FF2B5EF4-FFF2-40B4-BE49-F238E27FC236}">
                  <a16:creationId xmlns:a16="http://schemas.microsoft.com/office/drawing/2014/main" id="{3916EAB3-323B-B842-9B19-824442059E46}"/>
                </a:ext>
              </a:extLst>
            </p:cNvPr>
            <p:cNvGrpSpPr>
              <a:grpSpLocks/>
            </p:cNvGrpSpPr>
            <p:nvPr/>
          </p:nvGrpSpPr>
          <p:grpSpPr bwMode="auto">
            <a:xfrm>
              <a:off x="1320" y="2873"/>
              <a:ext cx="95" cy="413"/>
              <a:chOff x="1000" y="1306"/>
              <a:chExt cx="162" cy="701"/>
            </a:xfrm>
          </p:grpSpPr>
          <p:sp>
            <p:nvSpPr>
              <p:cNvPr id="455" name="Oval 138">
                <a:extLst>
                  <a:ext uri="{FF2B5EF4-FFF2-40B4-BE49-F238E27FC236}">
                    <a16:creationId xmlns:a16="http://schemas.microsoft.com/office/drawing/2014/main" id="{E7073F8A-B889-1346-95E2-8F1455C48D9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56" name="Oval 139">
                <a:extLst>
                  <a:ext uri="{FF2B5EF4-FFF2-40B4-BE49-F238E27FC236}">
                    <a16:creationId xmlns:a16="http://schemas.microsoft.com/office/drawing/2014/main" id="{1767D49C-9AF3-9D40-8D2F-394CEECB5DC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0" name="Group 140">
              <a:extLst>
                <a:ext uri="{FF2B5EF4-FFF2-40B4-BE49-F238E27FC236}">
                  <a16:creationId xmlns:a16="http://schemas.microsoft.com/office/drawing/2014/main" id="{753DD452-04C2-C143-97E6-F776FAD36300}"/>
                </a:ext>
              </a:extLst>
            </p:cNvPr>
            <p:cNvGrpSpPr>
              <a:grpSpLocks/>
            </p:cNvGrpSpPr>
            <p:nvPr/>
          </p:nvGrpSpPr>
          <p:grpSpPr bwMode="auto">
            <a:xfrm>
              <a:off x="1512" y="2873"/>
              <a:ext cx="95" cy="413"/>
              <a:chOff x="1000" y="1306"/>
              <a:chExt cx="162" cy="701"/>
            </a:xfrm>
          </p:grpSpPr>
          <p:sp>
            <p:nvSpPr>
              <p:cNvPr id="453" name="Oval 141">
                <a:extLst>
                  <a:ext uri="{FF2B5EF4-FFF2-40B4-BE49-F238E27FC236}">
                    <a16:creationId xmlns:a16="http://schemas.microsoft.com/office/drawing/2014/main" id="{9AE6595A-F173-FC45-AE3F-59BAE4D5566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54" name="Oval 142">
                <a:extLst>
                  <a:ext uri="{FF2B5EF4-FFF2-40B4-BE49-F238E27FC236}">
                    <a16:creationId xmlns:a16="http://schemas.microsoft.com/office/drawing/2014/main" id="{17BF54B4-9362-6344-8D7D-F2BF34B06F5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1" name="Group 143">
              <a:extLst>
                <a:ext uri="{FF2B5EF4-FFF2-40B4-BE49-F238E27FC236}">
                  <a16:creationId xmlns:a16="http://schemas.microsoft.com/office/drawing/2014/main" id="{2F629290-260A-8349-969E-158A0BC5F197}"/>
                </a:ext>
              </a:extLst>
            </p:cNvPr>
            <p:cNvGrpSpPr>
              <a:grpSpLocks/>
            </p:cNvGrpSpPr>
            <p:nvPr/>
          </p:nvGrpSpPr>
          <p:grpSpPr bwMode="auto">
            <a:xfrm>
              <a:off x="1705" y="2873"/>
              <a:ext cx="95" cy="413"/>
              <a:chOff x="1000" y="1306"/>
              <a:chExt cx="162" cy="701"/>
            </a:xfrm>
          </p:grpSpPr>
          <p:sp>
            <p:nvSpPr>
              <p:cNvPr id="451" name="Oval 144">
                <a:extLst>
                  <a:ext uri="{FF2B5EF4-FFF2-40B4-BE49-F238E27FC236}">
                    <a16:creationId xmlns:a16="http://schemas.microsoft.com/office/drawing/2014/main" id="{4A775E50-1D5F-AB46-A2D1-AD43D5E6445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52" name="Oval 145">
                <a:extLst>
                  <a:ext uri="{FF2B5EF4-FFF2-40B4-BE49-F238E27FC236}">
                    <a16:creationId xmlns:a16="http://schemas.microsoft.com/office/drawing/2014/main" id="{0C20E28B-8C09-7343-98D9-046F42988DE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2" name="Group 146">
              <a:extLst>
                <a:ext uri="{FF2B5EF4-FFF2-40B4-BE49-F238E27FC236}">
                  <a16:creationId xmlns:a16="http://schemas.microsoft.com/office/drawing/2014/main" id="{D295DD8F-CE0F-A94A-959E-DC64E13056BE}"/>
                </a:ext>
              </a:extLst>
            </p:cNvPr>
            <p:cNvGrpSpPr>
              <a:grpSpLocks/>
            </p:cNvGrpSpPr>
            <p:nvPr/>
          </p:nvGrpSpPr>
          <p:grpSpPr bwMode="auto">
            <a:xfrm>
              <a:off x="1897" y="2873"/>
              <a:ext cx="95" cy="413"/>
              <a:chOff x="1000" y="1306"/>
              <a:chExt cx="162" cy="701"/>
            </a:xfrm>
          </p:grpSpPr>
          <p:sp>
            <p:nvSpPr>
              <p:cNvPr id="449" name="Oval 147">
                <a:extLst>
                  <a:ext uri="{FF2B5EF4-FFF2-40B4-BE49-F238E27FC236}">
                    <a16:creationId xmlns:a16="http://schemas.microsoft.com/office/drawing/2014/main" id="{F9876092-D0B8-7F49-BEB4-6A2EE9F9377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50" name="Oval 148">
                <a:extLst>
                  <a:ext uri="{FF2B5EF4-FFF2-40B4-BE49-F238E27FC236}">
                    <a16:creationId xmlns:a16="http://schemas.microsoft.com/office/drawing/2014/main" id="{AEEBABDB-A44F-B84D-87EF-F3AAE920A54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3" name="Group 149">
              <a:extLst>
                <a:ext uri="{FF2B5EF4-FFF2-40B4-BE49-F238E27FC236}">
                  <a16:creationId xmlns:a16="http://schemas.microsoft.com/office/drawing/2014/main" id="{69505CCA-8A6C-4A40-8891-4FBE73F124BC}"/>
                </a:ext>
              </a:extLst>
            </p:cNvPr>
            <p:cNvGrpSpPr>
              <a:grpSpLocks/>
            </p:cNvGrpSpPr>
            <p:nvPr/>
          </p:nvGrpSpPr>
          <p:grpSpPr bwMode="auto">
            <a:xfrm>
              <a:off x="2281" y="2873"/>
              <a:ext cx="95" cy="413"/>
              <a:chOff x="1000" y="1306"/>
              <a:chExt cx="162" cy="701"/>
            </a:xfrm>
          </p:grpSpPr>
          <p:sp>
            <p:nvSpPr>
              <p:cNvPr id="447" name="Oval 150">
                <a:extLst>
                  <a:ext uri="{FF2B5EF4-FFF2-40B4-BE49-F238E27FC236}">
                    <a16:creationId xmlns:a16="http://schemas.microsoft.com/office/drawing/2014/main" id="{75C54DE2-9CC5-794E-B430-AAFC3DB202A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8" name="Oval 151">
                <a:extLst>
                  <a:ext uri="{FF2B5EF4-FFF2-40B4-BE49-F238E27FC236}">
                    <a16:creationId xmlns:a16="http://schemas.microsoft.com/office/drawing/2014/main" id="{A2249D9D-C77F-5C4E-B534-F267E1E67F6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4" name="Group 152">
              <a:extLst>
                <a:ext uri="{FF2B5EF4-FFF2-40B4-BE49-F238E27FC236}">
                  <a16:creationId xmlns:a16="http://schemas.microsoft.com/office/drawing/2014/main" id="{2103BA33-E0D9-1F4F-82DC-E932257A2788}"/>
                </a:ext>
              </a:extLst>
            </p:cNvPr>
            <p:cNvGrpSpPr>
              <a:grpSpLocks/>
            </p:cNvGrpSpPr>
            <p:nvPr/>
          </p:nvGrpSpPr>
          <p:grpSpPr bwMode="auto">
            <a:xfrm>
              <a:off x="2473" y="2873"/>
              <a:ext cx="95" cy="413"/>
              <a:chOff x="1000" y="1306"/>
              <a:chExt cx="162" cy="701"/>
            </a:xfrm>
          </p:grpSpPr>
          <p:sp>
            <p:nvSpPr>
              <p:cNvPr id="445" name="Oval 153">
                <a:extLst>
                  <a:ext uri="{FF2B5EF4-FFF2-40B4-BE49-F238E27FC236}">
                    <a16:creationId xmlns:a16="http://schemas.microsoft.com/office/drawing/2014/main" id="{B41614AB-31B4-334F-B63D-20A37E094DD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6" name="Oval 154">
                <a:extLst>
                  <a:ext uri="{FF2B5EF4-FFF2-40B4-BE49-F238E27FC236}">
                    <a16:creationId xmlns:a16="http://schemas.microsoft.com/office/drawing/2014/main" id="{D53CFBE5-8C41-2741-A809-C061407C103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5" name="Group 155">
              <a:extLst>
                <a:ext uri="{FF2B5EF4-FFF2-40B4-BE49-F238E27FC236}">
                  <a16:creationId xmlns:a16="http://schemas.microsoft.com/office/drawing/2014/main" id="{81A93E6C-5E10-8244-BD7F-50F0C915C54D}"/>
                </a:ext>
              </a:extLst>
            </p:cNvPr>
            <p:cNvGrpSpPr>
              <a:grpSpLocks/>
            </p:cNvGrpSpPr>
            <p:nvPr/>
          </p:nvGrpSpPr>
          <p:grpSpPr bwMode="auto">
            <a:xfrm>
              <a:off x="2185" y="2969"/>
              <a:ext cx="95" cy="413"/>
              <a:chOff x="1000" y="1306"/>
              <a:chExt cx="162" cy="701"/>
            </a:xfrm>
          </p:grpSpPr>
          <p:sp>
            <p:nvSpPr>
              <p:cNvPr id="443" name="Oval 156">
                <a:extLst>
                  <a:ext uri="{FF2B5EF4-FFF2-40B4-BE49-F238E27FC236}">
                    <a16:creationId xmlns:a16="http://schemas.microsoft.com/office/drawing/2014/main" id="{9DAF77A6-E29B-304F-B843-93BB25811D9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4" name="Oval 157">
                <a:extLst>
                  <a:ext uri="{FF2B5EF4-FFF2-40B4-BE49-F238E27FC236}">
                    <a16:creationId xmlns:a16="http://schemas.microsoft.com/office/drawing/2014/main" id="{C3597EA1-F75A-5843-A77E-D570563B80F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6" name="Group 158">
              <a:extLst>
                <a:ext uri="{FF2B5EF4-FFF2-40B4-BE49-F238E27FC236}">
                  <a16:creationId xmlns:a16="http://schemas.microsoft.com/office/drawing/2014/main" id="{18B6486C-D94C-F849-94CF-CDEA70543C5E}"/>
                </a:ext>
              </a:extLst>
            </p:cNvPr>
            <p:cNvGrpSpPr>
              <a:grpSpLocks/>
            </p:cNvGrpSpPr>
            <p:nvPr/>
          </p:nvGrpSpPr>
          <p:grpSpPr bwMode="auto">
            <a:xfrm>
              <a:off x="1416" y="2969"/>
              <a:ext cx="95" cy="413"/>
              <a:chOff x="1000" y="1306"/>
              <a:chExt cx="162" cy="701"/>
            </a:xfrm>
          </p:grpSpPr>
          <p:sp>
            <p:nvSpPr>
              <p:cNvPr id="441" name="Oval 159">
                <a:extLst>
                  <a:ext uri="{FF2B5EF4-FFF2-40B4-BE49-F238E27FC236}">
                    <a16:creationId xmlns:a16="http://schemas.microsoft.com/office/drawing/2014/main" id="{FD3DA908-6731-5643-88D0-0D93AEBC34A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 name="Oval 160">
                <a:extLst>
                  <a:ext uri="{FF2B5EF4-FFF2-40B4-BE49-F238E27FC236}">
                    <a16:creationId xmlns:a16="http://schemas.microsoft.com/office/drawing/2014/main" id="{F2122594-825D-C243-B816-9F5E74AC143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7" name="Group 161">
              <a:extLst>
                <a:ext uri="{FF2B5EF4-FFF2-40B4-BE49-F238E27FC236}">
                  <a16:creationId xmlns:a16="http://schemas.microsoft.com/office/drawing/2014/main" id="{C9E614B5-E3EB-824B-B433-FEE918BB904C}"/>
                </a:ext>
              </a:extLst>
            </p:cNvPr>
            <p:cNvGrpSpPr>
              <a:grpSpLocks/>
            </p:cNvGrpSpPr>
            <p:nvPr/>
          </p:nvGrpSpPr>
          <p:grpSpPr bwMode="auto">
            <a:xfrm>
              <a:off x="1608" y="2969"/>
              <a:ext cx="95" cy="413"/>
              <a:chOff x="1000" y="1306"/>
              <a:chExt cx="162" cy="701"/>
            </a:xfrm>
          </p:grpSpPr>
          <p:sp>
            <p:nvSpPr>
              <p:cNvPr id="439" name="Oval 162">
                <a:extLst>
                  <a:ext uri="{FF2B5EF4-FFF2-40B4-BE49-F238E27FC236}">
                    <a16:creationId xmlns:a16="http://schemas.microsoft.com/office/drawing/2014/main" id="{341DA8BF-381D-FA48-A30A-DA35B6D2032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 name="Oval 163">
                <a:extLst>
                  <a:ext uri="{FF2B5EF4-FFF2-40B4-BE49-F238E27FC236}">
                    <a16:creationId xmlns:a16="http://schemas.microsoft.com/office/drawing/2014/main" id="{F812DCA4-6FE2-6B42-AB17-2F9609FB981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8" name="Group 164">
              <a:extLst>
                <a:ext uri="{FF2B5EF4-FFF2-40B4-BE49-F238E27FC236}">
                  <a16:creationId xmlns:a16="http://schemas.microsoft.com/office/drawing/2014/main" id="{E195FFD7-8951-5747-8040-BD4D5F28CC43}"/>
                </a:ext>
              </a:extLst>
            </p:cNvPr>
            <p:cNvGrpSpPr>
              <a:grpSpLocks/>
            </p:cNvGrpSpPr>
            <p:nvPr/>
          </p:nvGrpSpPr>
          <p:grpSpPr bwMode="auto">
            <a:xfrm>
              <a:off x="1801" y="2969"/>
              <a:ext cx="95" cy="413"/>
              <a:chOff x="1000" y="1306"/>
              <a:chExt cx="162" cy="701"/>
            </a:xfrm>
          </p:grpSpPr>
          <p:sp>
            <p:nvSpPr>
              <p:cNvPr id="437" name="Oval 165">
                <a:extLst>
                  <a:ext uri="{FF2B5EF4-FFF2-40B4-BE49-F238E27FC236}">
                    <a16:creationId xmlns:a16="http://schemas.microsoft.com/office/drawing/2014/main" id="{F335A7F0-D447-0A4A-B1C5-963E4C93AB5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 name="Oval 166">
                <a:extLst>
                  <a:ext uri="{FF2B5EF4-FFF2-40B4-BE49-F238E27FC236}">
                    <a16:creationId xmlns:a16="http://schemas.microsoft.com/office/drawing/2014/main" id="{534A734B-0B36-284F-AF3D-CEDC8E68288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9" name="Group 167">
              <a:extLst>
                <a:ext uri="{FF2B5EF4-FFF2-40B4-BE49-F238E27FC236}">
                  <a16:creationId xmlns:a16="http://schemas.microsoft.com/office/drawing/2014/main" id="{75F070ED-3EF6-404A-8EAE-B5C74CD59276}"/>
                </a:ext>
              </a:extLst>
            </p:cNvPr>
            <p:cNvGrpSpPr>
              <a:grpSpLocks/>
            </p:cNvGrpSpPr>
            <p:nvPr/>
          </p:nvGrpSpPr>
          <p:grpSpPr bwMode="auto">
            <a:xfrm>
              <a:off x="1993" y="2969"/>
              <a:ext cx="95" cy="413"/>
              <a:chOff x="1000" y="1306"/>
              <a:chExt cx="162" cy="701"/>
            </a:xfrm>
          </p:grpSpPr>
          <p:sp>
            <p:nvSpPr>
              <p:cNvPr id="435" name="Oval 168">
                <a:extLst>
                  <a:ext uri="{FF2B5EF4-FFF2-40B4-BE49-F238E27FC236}">
                    <a16:creationId xmlns:a16="http://schemas.microsoft.com/office/drawing/2014/main" id="{ED8B35F6-CBCB-D345-933E-D887ECCC654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6" name="Oval 169">
                <a:extLst>
                  <a:ext uri="{FF2B5EF4-FFF2-40B4-BE49-F238E27FC236}">
                    <a16:creationId xmlns:a16="http://schemas.microsoft.com/office/drawing/2014/main" id="{2D3517C6-2502-B549-A75F-87A213F1BB0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0" name="Group 170">
              <a:extLst>
                <a:ext uri="{FF2B5EF4-FFF2-40B4-BE49-F238E27FC236}">
                  <a16:creationId xmlns:a16="http://schemas.microsoft.com/office/drawing/2014/main" id="{BDEFFA74-A1D2-1D4E-BF1D-41F0A45971A4}"/>
                </a:ext>
              </a:extLst>
            </p:cNvPr>
            <p:cNvGrpSpPr>
              <a:grpSpLocks/>
            </p:cNvGrpSpPr>
            <p:nvPr/>
          </p:nvGrpSpPr>
          <p:grpSpPr bwMode="auto">
            <a:xfrm>
              <a:off x="2377" y="2969"/>
              <a:ext cx="95" cy="413"/>
              <a:chOff x="1000" y="1306"/>
              <a:chExt cx="162" cy="701"/>
            </a:xfrm>
          </p:grpSpPr>
          <p:sp>
            <p:nvSpPr>
              <p:cNvPr id="433" name="Oval 171">
                <a:extLst>
                  <a:ext uri="{FF2B5EF4-FFF2-40B4-BE49-F238E27FC236}">
                    <a16:creationId xmlns:a16="http://schemas.microsoft.com/office/drawing/2014/main" id="{933FF830-71F5-7543-8142-8FB4CB94938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4" name="Oval 172">
                <a:extLst>
                  <a:ext uri="{FF2B5EF4-FFF2-40B4-BE49-F238E27FC236}">
                    <a16:creationId xmlns:a16="http://schemas.microsoft.com/office/drawing/2014/main" id="{3F2B6E2D-DED9-C144-A7B1-F7A1844B468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1" name="Group 173">
              <a:extLst>
                <a:ext uri="{FF2B5EF4-FFF2-40B4-BE49-F238E27FC236}">
                  <a16:creationId xmlns:a16="http://schemas.microsoft.com/office/drawing/2014/main" id="{19D9658E-7500-5D44-9D69-B57285758CFD}"/>
                </a:ext>
              </a:extLst>
            </p:cNvPr>
            <p:cNvGrpSpPr>
              <a:grpSpLocks/>
            </p:cNvGrpSpPr>
            <p:nvPr/>
          </p:nvGrpSpPr>
          <p:grpSpPr bwMode="auto">
            <a:xfrm>
              <a:off x="2281" y="3065"/>
              <a:ext cx="95" cy="413"/>
              <a:chOff x="1000" y="1306"/>
              <a:chExt cx="162" cy="701"/>
            </a:xfrm>
          </p:grpSpPr>
          <p:sp>
            <p:nvSpPr>
              <p:cNvPr id="431" name="Oval 174">
                <a:extLst>
                  <a:ext uri="{FF2B5EF4-FFF2-40B4-BE49-F238E27FC236}">
                    <a16:creationId xmlns:a16="http://schemas.microsoft.com/office/drawing/2014/main" id="{67598FB5-A8FB-1745-9F58-966F85C823D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 name="Oval 175">
                <a:extLst>
                  <a:ext uri="{FF2B5EF4-FFF2-40B4-BE49-F238E27FC236}">
                    <a16:creationId xmlns:a16="http://schemas.microsoft.com/office/drawing/2014/main" id="{3F58F4A3-A783-A245-81C9-4A4595CEEEE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2" name="Group 176">
              <a:extLst>
                <a:ext uri="{FF2B5EF4-FFF2-40B4-BE49-F238E27FC236}">
                  <a16:creationId xmlns:a16="http://schemas.microsoft.com/office/drawing/2014/main" id="{0EB480FF-7722-5844-BBFF-1501F58A886E}"/>
                </a:ext>
              </a:extLst>
            </p:cNvPr>
            <p:cNvGrpSpPr>
              <a:grpSpLocks/>
            </p:cNvGrpSpPr>
            <p:nvPr/>
          </p:nvGrpSpPr>
          <p:grpSpPr bwMode="auto">
            <a:xfrm>
              <a:off x="1512" y="3065"/>
              <a:ext cx="95" cy="413"/>
              <a:chOff x="1000" y="1306"/>
              <a:chExt cx="162" cy="701"/>
            </a:xfrm>
          </p:grpSpPr>
          <p:sp>
            <p:nvSpPr>
              <p:cNvPr id="429" name="Oval 177">
                <a:extLst>
                  <a:ext uri="{FF2B5EF4-FFF2-40B4-BE49-F238E27FC236}">
                    <a16:creationId xmlns:a16="http://schemas.microsoft.com/office/drawing/2014/main" id="{F14EFB9A-8274-104D-910A-2DD99B3CEEF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 name="Oval 178">
                <a:extLst>
                  <a:ext uri="{FF2B5EF4-FFF2-40B4-BE49-F238E27FC236}">
                    <a16:creationId xmlns:a16="http://schemas.microsoft.com/office/drawing/2014/main" id="{FD4578C9-2C3A-BA4B-BABA-8DA011EEDE9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3" name="Group 392">
              <a:extLst>
                <a:ext uri="{FF2B5EF4-FFF2-40B4-BE49-F238E27FC236}">
                  <a16:creationId xmlns:a16="http://schemas.microsoft.com/office/drawing/2014/main" id="{62C831CB-40A0-F046-B521-38F7EB40FCD0}"/>
                </a:ext>
              </a:extLst>
            </p:cNvPr>
            <p:cNvGrpSpPr>
              <a:grpSpLocks/>
            </p:cNvGrpSpPr>
            <p:nvPr/>
          </p:nvGrpSpPr>
          <p:grpSpPr bwMode="auto">
            <a:xfrm>
              <a:off x="1704" y="3065"/>
              <a:ext cx="95" cy="413"/>
              <a:chOff x="1000" y="1306"/>
              <a:chExt cx="162" cy="701"/>
            </a:xfrm>
          </p:grpSpPr>
          <p:sp>
            <p:nvSpPr>
              <p:cNvPr id="427" name="Oval 180">
                <a:extLst>
                  <a:ext uri="{FF2B5EF4-FFF2-40B4-BE49-F238E27FC236}">
                    <a16:creationId xmlns:a16="http://schemas.microsoft.com/office/drawing/2014/main" id="{BDD2C11B-9AC7-5A49-BE08-1A62D7007A2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 name="Oval 181">
                <a:extLst>
                  <a:ext uri="{FF2B5EF4-FFF2-40B4-BE49-F238E27FC236}">
                    <a16:creationId xmlns:a16="http://schemas.microsoft.com/office/drawing/2014/main" id="{3F36F0AA-5C9E-DD4C-B4B1-9B1CE51E43E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4" name="Group 182">
              <a:extLst>
                <a:ext uri="{FF2B5EF4-FFF2-40B4-BE49-F238E27FC236}">
                  <a16:creationId xmlns:a16="http://schemas.microsoft.com/office/drawing/2014/main" id="{EA8013B5-6C11-294B-9421-66920624B4B2}"/>
                </a:ext>
              </a:extLst>
            </p:cNvPr>
            <p:cNvGrpSpPr>
              <a:grpSpLocks/>
            </p:cNvGrpSpPr>
            <p:nvPr/>
          </p:nvGrpSpPr>
          <p:grpSpPr bwMode="auto">
            <a:xfrm>
              <a:off x="1897" y="3065"/>
              <a:ext cx="95" cy="413"/>
              <a:chOff x="1000" y="1306"/>
              <a:chExt cx="162" cy="701"/>
            </a:xfrm>
          </p:grpSpPr>
          <p:sp>
            <p:nvSpPr>
              <p:cNvPr id="425" name="Oval 183">
                <a:extLst>
                  <a:ext uri="{FF2B5EF4-FFF2-40B4-BE49-F238E27FC236}">
                    <a16:creationId xmlns:a16="http://schemas.microsoft.com/office/drawing/2014/main" id="{FD770866-89B0-1C48-91AD-693554279D8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6" name="Oval 184">
                <a:extLst>
                  <a:ext uri="{FF2B5EF4-FFF2-40B4-BE49-F238E27FC236}">
                    <a16:creationId xmlns:a16="http://schemas.microsoft.com/office/drawing/2014/main" id="{DC4B5F75-DEF6-FD49-BCA5-66DA6ADF3E8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5" name="Group 185">
              <a:extLst>
                <a:ext uri="{FF2B5EF4-FFF2-40B4-BE49-F238E27FC236}">
                  <a16:creationId xmlns:a16="http://schemas.microsoft.com/office/drawing/2014/main" id="{30BFEA19-4D22-954D-B202-5D8C454A96DE}"/>
                </a:ext>
              </a:extLst>
            </p:cNvPr>
            <p:cNvGrpSpPr>
              <a:grpSpLocks/>
            </p:cNvGrpSpPr>
            <p:nvPr/>
          </p:nvGrpSpPr>
          <p:grpSpPr bwMode="auto">
            <a:xfrm>
              <a:off x="2089" y="3065"/>
              <a:ext cx="95" cy="413"/>
              <a:chOff x="1000" y="1306"/>
              <a:chExt cx="162" cy="701"/>
            </a:xfrm>
          </p:grpSpPr>
          <p:sp>
            <p:nvSpPr>
              <p:cNvPr id="423" name="Oval 186">
                <a:extLst>
                  <a:ext uri="{FF2B5EF4-FFF2-40B4-BE49-F238E27FC236}">
                    <a16:creationId xmlns:a16="http://schemas.microsoft.com/office/drawing/2014/main" id="{BB8D9CFD-26C9-2B4F-BB27-299FEDFABED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4" name="Oval 187">
                <a:extLst>
                  <a:ext uri="{FF2B5EF4-FFF2-40B4-BE49-F238E27FC236}">
                    <a16:creationId xmlns:a16="http://schemas.microsoft.com/office/drawing/2014/main" id="{F17EB76B-FFF7-A142-A2FE-51E0D476D09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6" name="Group 188">
              <a:extLst>
                <a:ext uri="{FF2B5EF4-FFF2-40B4-BE49-F238E27FC236}">
                  <a16:creationId xmlns:a16="http://schemas.microsoft.com/office/drawing/2014/main" id="{C7469D66-2829-014B-9DE2-CA95B126A8F0}"/>
                </a:ext>
              </a:extLst>
            </p:cNvPr>
            <p:cNvGrpSpPr>
              <a:grpSpLocks/>
            </p:cNvGrpSpPr>
            <p:nvPr/>
          </p:nvGrpSpPr>
          <p:grpSpPr bwMode="auto">
            <a:xfrm>
              <a:off x="2377" y="3161"/>
              <a:ext cx="95" cy="413"/>
              <a:chOff x="1000" y="1306"/>
              <a:chExt cx="162" cy="701"/>
            </a:xfrm>
          </p:grpSpPr>
          <p:sp>
            <p:nvSpPr>
              <p:cNvPr id="421" name="Oval 189">
                <a:extLst>
                  <a:ext uri="{FF2B5EF4-FFF2-40B4-BE49-F238E27FC236}">
                    <a16:creationId xmlns:a16="http://schemas.microsoft.com/office/drawing/2014/main" id="{079E0A6E-0340-A045-8CF9-1F321C1D3F9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 name="Oval 190">
                <a:extLst>
                  <a:ext uri="{FF2B5EF4-FFF2-40B4-BE49-F238E27FC236}">
                    <a16:creationId xmlns:a16="http://schemas.microsoft.com/office/drawing/2014/main" id="{F3B6F025-5EB2-4148-8F7E-F181466C40E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7" name="Group 191">
              <a:extLst>
                <a:ext uri="{FF2B5EF4-FFF2-40B4-BE49-F238E27FC236}">
                  <a16:creationId xmlns:a16="http://schemas.microsoft.com/office/drawing/2014/main" id="{EF9C18E3-D51F-6546-B587-31E92EDDD5A0}"/>
                </a:ext>
              </a:extLst>
            </p:cNvPr>
            <p:cNvGrpSpPr>
              <a:grpSpLocks/>
            </p:cNvGrpSpPr>
            <p:nvPr/>
          </p:nvGrpSpPr>
          <p:grpSpPr bwMode="auto">
            <a:xfrm>
              <a:off x="1608" y="3161"/>
              <a:ext cx="95" cy="413"/>
              <a:chOff x="1000" y="1306"/>
              <a:chExt cx="162" cy="701"/>
            </a:xfrm>
          </p:grpSpPr>
          <p:sp>
            <p:nvSpPr>
              <p:cNvPr id="419" name="Oval 192">
                <a:extLst>
                  <a:ext uri="{FF2B5EF4-FFF2-40B4-BE49-F238E27FC236}">
                    <a16:creationId xmlns:a16="http://schemas.microsoft.com/office/drawing/2014/main" id="{D483FD20-6D9B-554E-B744-8477CB52595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0" name="Oval 193">
                <a:extLst>
                  <a:ext uri="{FF2B5EF4-FFF2-40B4-BE49-F238E27FC236}">
                    <a16:creationId xmlns:a16="http://schemas.microsoft.com/office/drawing/2014/main" id="{5C28AC9A-F470-3B4E-B4B5-A0150C30B91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8" name="Group 194">
              <a:extLst>
                <a:ext uri="{FF2B5EF4-FFF2-40B4-BE49-F238E27FC236}">
                  <a16:creationId xmlns:a16="http://schemas.microsoft.com/office/drawing/2014/main" id="{CA41010F-FADC-6044-B476-5D3ABFEB1A91}"/>
                </a:ext>
              </a:extLst>
            </p:cNvPr>
            <p:cNvGrpSpPr>
              <a:grpSpLocks/>
            </p:cNvGrpSpPr>
            <p:nvPr/>
          </p:nvGrpSpPr>
          <p:grpSpPr bwMode="auto">
            <a:xfrm>
              <a:off x="1800" y="3161"/>
              <a:ext cx="95" cy="413"/>
              <a:chOff x="1000" y="1306"/>
              <a:chExt cx="162" cy="701"/>
            </a:xfrm>
          </p:grpSpPr>
          <p:sp>
            <p:nvSpPr>
              <p:cNvPr id="417" name="Oval 195">
                <a:extLst>
                  <a:ext uri="{FF2B5EF4-FFF2-40B4-BE49-F238E27FC236}">
                    <a16:creationId xmlns:a16="http://schemas.microsoft.com/office/drawing/2014/main" id="{A1BAFE45-29A1-E541-81DE-9FBD78E73B8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 name="Oval 196">
                <a:extLst>
                  <a:ext uri="{FF2B5EF4-FFF2-40B4-BE49-F238E27FC236}">
                    <a16:creationId xmlns:a16="http://schemas.microsoft.com/office/drawing/2014/main" id="{AF2AB0D2-725E-2E4D-A0E1-5B967C5CBFB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9" name="Group 197">
              <a:extLst>
                <a:ext uri="{FF2B5EF4-FFF2-40B4-BE49-F238E27FC236}">
                  <a16:creationId xmlns:a16="http://schemas.microsoft.com/office/drawing/2014/main" id="{56AA2F49-88C2-804C-BDE3-D1471022CFC5}"/>
                </a:ext>
              </a:extLst>
            </p:cNvPr>
            <p:cNvGrpSpPr>
              <a:grpSpLocks/>
            </p:cNvGrpSpPr>
            <p:nvPr/>
          </p:nvGrpSpPr>
          <p:grpSpPr bwMode="auto">
            <a:xfrm>
              <a:off x="1993" y="3161"/>
              <a:ext cx="95" cy="413"/>
              <a:chOff x="1000" y="1306"/>
              <a:chExt cx="162" cy="701"/>
            </a:xfrm>
          </p:grpSpPr>
          <p:sp>
            <p:nvSpPr>
              <p:cNvPr id="415" name="Oval 198">
                <a:extLst>
                  <a:ext uri="{FF2B5EF4-FFF2-40B4-BE49-F238E27FC236}">
                    <a16:creationId xmlns:a16="http://schemas.microsoft.com/office/drawing/2014/main" id="{C16445F9-F167-374B-8639-95718BB8D07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 name="Oval 199">
                <a:extLst>
                  <a:ext uri="{FF2B5EF4-FFF2-40B4-BE49-F238E27FC236}">
                    <a16:creationId xmlns:a16="http://schemas.microsoft.com/office/drawing/2014/main" id="{5733CE5D-21A7-5848-AA71-BE54F2F8AE8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00" name="Group 200">
              <a:extLst>
                <a:ext uri="{FF2B5EF4-FFF2-40B4-BE49-F238E27FC236}">
                  <a16:creationId xmlns:a16="http://schemas.microsoft.com/office/drawing/2014/main" id="{F813C513-0FB7-E446-8379-17C510360127}"/>
                </a:ext>
              </a:extLst>
            </p:cNvPr>
            <p:cNvGrpSpPr>
              <a:grpSpLocks/>
            </p:cNvGrpSpPr>
            <p:nvPr/>
          </p:nvGrpSpPr>
          <p:grpSpPr bwMode="auto">
            <a:xfrm>
              <a:off x="2185" y="3161"/>
              <a:ext cx="95" cy="413"/>
              <a:chOff x="1000" y="1306"/>
              <a:chExt cx="162" cy="701"/>
            </a:xfrm>
          </p:grpSpPr>
          <p:sp>
            <p:nvSpPr>
              <p:cNvPr id="413" name="Oval 201">
                <a:extLst>
                  <a:ext uri="{FF2B5EF4-FFF2-40B4-BE49-F238E27FC236}">
                    <a16:creationId xmlns:a16="http://schemas.microsoft.com/office/drawing/2014/main" id="{BD81753D-1B30-1A4B-BAC0-29144E34972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 name="Oval 202">
                <a:extLst>
                  <a:ext uri="{FF2B5EF4-FFF2-40B4-BE49-F238E27FC236}">
                    <a16:creationId xmlns:a16="http://schemas.microsoft.com/office/drawing/2014/main" id="{A696872E-2CD7-1240-8B28-0FE996F0737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01" name="Group 203">
              <a:extLst>
                <a:ext uri="{FF2B5EF4-FFF2-40B4-BE49-F238E27FC236}">
                  <a16:creationId xmlns:a16="http://schemas.microsoft.com/office/drawing/2014/main" id="{ADA1845B-7C87-4E49-BA21-3B93CACFFA85}"/>
                </a:ext>
              </a:extLst>
            </p:cNvPr>
            <p:cNvGrpSpPr>
              <a:grpSpLocks/>
            </p:cNvGrpSpPr>
            <p:nvPr/>
          </p:nvGrpSpPr>
          <p:grpSpPr bwMode="auto">
            <a:xfrm>
              <a:off x="2473" y="3065"/>
              <a:ext cx="95" cy="413"/>
              <a:chOff x="1000" y="1306"/>
              <a:chExt cx="162" cy="701"/>
            </a:xfrm>
          </p:grpSpPr>
          <p:sp>
            <p:nvSpPr>
              <p:cNvPr id="411" name="Oval 204">
                <a:extLst>
                  <a:ext uri="{FF2B5EF4-FFF2-40B4-BE49-F238E27FC236}">
                    <a16:creationId xmlns:a16="http://schemas.microsoft.com/office/drawing/2014/main" id="{EF0D1501-406D-484F-A08D-B2F580BCA4B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2" name="Oval 205">
                <a:extLst>
                  <a:ext uri="{FF2B5EF4-FFF2-40B4-BE49-F238E27FC236}">
                    <a16:creationId xmlns:a16="http://schemas.microsoft.com/office/drawing/2014/main" id="{C74F3BC7-B68D-5248-905F-4E336763749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02" name="Group 206">
              <a:extLst>
                <a:ext uri="{FF2B5EF4-FFF2-40B4-BE49-F238E27FC236}">
                  <a16:creationId xmlns:a16="http://schemas.microsoft.com/office/drawing/2014/main" id="{FA4BD2DE-C165-1447-BDAA-4259DC5DE8DE}"/>
                </a:ext>
              </a:extLst>
            </p:cNvPr>
            <p:cNvGrpSpPr>
              <a:grpSpLocks/>
            </p:cNvGrpSpPr>
            <p:nvPr/>
          </p:nvGrpSpPr>
          <p:grpSpPr bwMode="auto">
            <a:xfrm>
              <a:off x="2569" y="2969"/>
              <a:ext cx="95" cy="413"/>
              <a:chOff x="1000" y="1306"/>
              <a:chExt cx="162" cy="701"/>
            </a:xfrm>
          </p:grpSpPr>
          <p:sp>
            <p:nvSpPr>
              <p:cNvPr id="409" name="Oval 207">
                <a:extLst>
                  <a:ext uri="{FF2B5EF4-FFF2-40B4-BE49-F238E27FC236}">
                    <a16:creationId xmlns:a16="http://schemas.microsoft.com/office/drawing/2014/main" id="{C5B38A9E-10C0-044C-8A80-37B4E87DB36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0" name="Oval 208">
                <a:extLst>
                  <a:ext uri="{FF2B5EF4-FFF2-40B4-BE49-F238E27FC236}">
                    <a16:creationId xmlns:a16="http://schemas.microsoft.com/office/drawing/2014/main" id="{8C362D2D-91D5-BB4D-90A9-FA07856769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03" name="Group 209">
              <a:extLst>
                <a:ext uri="{FF2B5EF4-FFF2-40B4-BE49-F238E27FC236}">
                  <a16:creationId xmlns:a16="http://schemas.microsoft.com/office/drawing/2014/main" id="{02BE0DC0-B6D8-394B-B1E6-6F4000DFB260}"/>
                </a:ext>
              </a:extLst>
            </p:cNvPr>
            <p:cNvGrpSpPr>
              <a:grpSpLocks/>
            </p:cNvGrpSpPr>
            <p:nvPr/>
          </p:nvGrpSpPr>
          <p:grpSpPr bwMode="auto">
            <a:xfrm>
              <a:off x="2665" y="2873"/>
              <a:ext cx="95" cy="413"/>
              <a:chOff x="1000" y="1306"/>
              <a:chExt cx="162" cy="701"/>
            </a:xfrm>
          </p:grpSpPr>
          <p:sp>
            <p:nvSpPr>
              <p:cNvPr id="407" name="Oval 210">
                <a:extLst>
                  <a:ext uri="{FF2B5EF4-FFF2-40B4-BE49-F238E27FC236}">
                    <a16:creationId xmlns:a16="http://schemas.microsoft.com/office/drawing/2014/main" id="{13AE214A-D843-C648-A42D-24606DD66C1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08" name="Oval 211">
                <a:extLst>
                  <a:ext uri="{FF2B5EF4-FFF2-40B4-BE49-F238E27FC236}">
                    <a16:creationId xmlns:a16="http://schemas.microsoft.com/office/drawing/2014/main" id="{9333E74B-2C38-D846-B940-195509230F1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04" name="Group 212">
              <a:extLst>
                <a:ext uri="{FF2B5EF4-FFF2-40B4-BE49-F238E27FC236}">
                  <a16:creationId xmlns:a16="http://schemas.microsoft.com/office/drawing/2014/main" id="{043BE786-5283-034F-988A-875DA8B18AE6}"/>
                </a:ext>
              </a:extLst>
            </p:cNvPr>
            <p:cNvGrpSpPr>
              <a:grpSpLocks/>
            </p:cNvGrpSpPr>
            <p:nvPr/>
          </p:nvGrpSpPr>
          <p:grpSpPr bwMode="auto">
            <a:xfrm>
              <a:off x="2761" y="2777"/>
              <a:ext cx="95" cy="413"/>
              <a:chOff x="1000" y="1306"/>
              <a:chExt cx="162" cy="701"/>
            </a:xfrm>
          </p:grpSpPr>
          <p:sp>
            <p:nvSpPr>
              <p:cNvPr id="405" name="Oval 213">
                <a:extLst>
                  <a:ext uri="{FF2B5EF4-FFF2-40B4-BE49-F238E27FC236}">
                    <a16:creationId xmlns:a16="http://schemas.microsoft.com/office/drawing/2014/main" id="{C1576544-15D0-7E4B-AA58-053FDDC00C2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06" name="Oval 214">
                <a:extLst>
                  <a:ext uri="{FF2B5EF4-FFF2-40B4-BE49-F238E27FC236}">
                    <a16:creationId xmlns:a16="http://schemas.microsoft.com/office/drawing/2014/main" id="{386AE212-9951-D447-9B84-9EA75285E37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475" name="Group 109">
            <a:extLst>
              <a:ext uri="{FF2B5EF4-FFF2-40B4-BE49-F238E27FC236}">
                <a16:creationId xmlns:a16="http://schemas.microsoft.com/office/drawing/2014/main" id="{B7130FBE-2B77-3743-828D-78F7101435BE}"/>
              </a:ext>
            </a:extLst>
          </p:cNvPr>
          <p:cNvGrpSpPr>
            <a:grpSpLocks/>
          </p:cNvGrpSpPr>
          <p:nvPr/>
        </p:nvGrpSpPr>
        <p:grpSpPr bwMode="auto">
          <a:xfrm>
            <a:off x="6842051" y="3492838"/>
            <a:ext cx="1632357" cy="974972"/>
            <a:chOff x="1224" y="2777"/>
            <a:chExt cx="1632" cy="797"/>
          </a:xfrm>
        </p:grpSpPr>
        <p:grpSp>
          <p:nvGrpSpPr>
            <p:cNvPr id="476" name="Group 110">
              <a:extLst>
                <a:ext uri="{FF2B5EF4-FFF2-40B4-BE49-F238E27FC236}">
                  <a16:creationId xmlns:a16="http://schemas.microsoft.com/office/drawing/2014/main" id="{2094CD9F-5DAC-294B-A050-473E4F01D764}"/>
                </a:ext>
              </a:extLst>
            </p:cNvPr>
            <p:cNvGrpSpPr>
              <a:grpSpLocks/>
            </p:cNvGrpSpPr>
            <p:nvPr/>
          </p:nvGrpSpPr>
          <p:grpSpPr bwMode="auto">
            <a:xfrm>
              <a:off x="1993" y="2777"/>
              <a:ext cx="95" cy="413"/>
              <a:chOff x="1000" y="1306"/>
              <a:chExt cx="162" cy="701"/>
            </a:xfrm>
          </p:grpSpPr>
          <p:sp>
            <p:nvSpPr>
              <p:cNvPr id="579" name="Oval 111">
                <a:extLst>
                  <a:ext uri="{FF2B5EF4-FFF2-40B4-BE49-F238E27FC236}">
                    <a16:creationId xmlns:a16="http://schemas.microsoft.com/office/drawing/2014/main" id="{77737098-770C-4444-9D16-602D982B5CF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80" name="Oval 112">
                <a:extLst>
                  <a:ext uri="{FF2B5EF4-FFF2-40B4-BE49-F238E27FC236}">
                    <a16:creationId xmlns:a16="http://schemas.microsoft.com/office/drawing/2014/main" id="{76424022-4C2D-A34C-A98D-1C9CB482550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77" name="Group 113">
              <a:extLst>
                <a:ext uri="{FF2B5EF4-FFF2-40B4-BE49-F238E27FC236}">
                  <a16:creationId xmlns:a16="http://schemas.microsoft.com/office/drawing/2014/main" id="{CF07BA8D-5604-9C4F-A962-D85E7671049E}"/>
                </a:ext>
              </a:extLst>
            </p:cNvPr>
            <p:cNvGrpSpPr>
              <a:grpSpLocks/>
            </p:cNvGrpSpPr>
            <p:nvPr/>
          </p:nvGrpSpPr>
          <p:grpSpPr bwMode="auto">
            <a:xfrm>
              <a:off x="1224" y="2777"/>
              <a:ext cx="95" cy="413"/>
              <a:chOff x="1000" y="1306"/>
              <a:chExt cx="162" cy="701"/>
            </a:xfrm>
          </p:grpSpPr>
          <p:sp>
            <p:nvSpPr>
              <p:cNvPr id="577" name="Oval 114">
                <a:extLst>
                  <a:ext uri="{FF2B5EF4-FFF2-40B4-BE49-F238E27FC236}">
                    <a16:creationId xmlns:a16="http://schemas.microsoft.com/office/drawing/2014/main" id="{CD3BDB17-DE66-AC47-96DD-ECE010448DB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78" name="Oval 115">
                <a:extLst>
                  <a:ext uri="{FF2B5EF4-FFF2-40B4-BE49-F238E27FC236}">
                    <a16:creationId xmlns:a16="http://schemas.microsoft.com/office/drawing/2014/main" id="{ADDC3B8B-7648-8C4C-B086-7BEABBCA209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78" name="Group 116">
              <a:extLst>
                <a:ext uri="{FF2B5EF4-FFF2-40B4-BE49-F238E27FC236}">
                  <a16:creationId xmlns:a16="http://schemas.microsoft.com/office/drawing/2014/main" id="{C1071BFD-E543-FB43-833D-CC6C32EC1DCF}"/>
                </a:ext>
              </a:extLst>
            </p:cNvPr>
            <p:cNvGrpSpPr>
              <a:grpSpLocks/>
            </p:cNvGrpSpPr>
            <p:nvPr/>
          </p:nvGrpSpPr>
          <p:grpSpPr bwMode="auto">
            <a:xfrm>
              <a:off x="1416" y="2777"/>
              <a:ext cx="95" cy="413"/>
              <a:chOff x="1000" y="1306"/>
              <a:chExt cx="162" cy="701"/>
            </a:xfrm>
          </p:grpSpPr>
          <p:sp>
            <p:nvSpPr>
              <p:cNvPr id="575" name="Oval 117">
                <a:extLst>
                  <a:ext uri="{FF2B5EF4-FFF2-40B4-BE49-F238E27FC236}">
                    <a16:creationId xmlns:a16="http://schemas.microsoft.com/office/drawing/2014/main" id="{295DBF19-3934-1F47-86FF-9543D09342D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76" name="Oval 118">
                <a:extLst>
                  <a:ext uri="{FF2B5EF4-FFF2-40B4-BE49-F238E27FC236}">
                    <a16:creationId xmlns:a16="http://schemas.microsoft.com/office/drawing/2014/main" id="{A97C7952-D175-AE41-A6AF-EFA75909F82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79" name="Group 119">
              <a:extLst>
                <a:ext uri="{FF2B5EF4-FFF2-40B4-BE49-F238E27FC236}">
                  <a16:creationId xmlns:a16="http://schemas.microsoft.com/office/drawing/2014/main" id="{A96B13FE-0D4C-E240-8617-C8058A5F7871}"/>
                </a:ext>
              </a:extLst>
            </p:cNvPr>
            <p:cNvGrpSpPr>
              <a:grpSpLocks/>
            </p:cNvGrpSpPr>
            <p:nvPr/>
          </p:nvGrpSpPr>
          <p:grpSpPr bwMode="auto">
            <a:xfrm>
              <a:off x="1609" y="2777"/>
              <a:ext cx="95" cy="413"/>
              <a:chOff x="1000" y="1306"/>
              <a:chExt cx="162" cy="701"/>
            </a:xfrm>
          </p:grpSpPr>
          <p:sp>
            <p:nvSpPr>
              <p:cNvPr id="573" name="Oval 120">
                <a:extLst>
                  <a:ext uri="{FF2B5EF4-FFF2-40B4-BE49-F238E27FC236}">
                    <a16:creationId xmlns:a16="http://schemas.microsoft.com/office/drawing/2014/main" id="{9ED92788-E4F6-8541-ADA9-29BCFFAFE2F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74" name="Oval 121">
                <a:extLst>
                  <a:ext uri="{FF2B5EF4-FFF2-40B4-BE49-F238E27FC236}">
                    <a16:creationId xmlns:a16="http://schemas.microsoft.com/office/drawing/2014/main" id="{D72FFE20-DB10-E34C-8E2C-919913044F2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0" name="Group 122">
              <a:extLst>
                <a:ext uri="{FF2B5EF4-FFF2-40B4-BE49-F238E27FC236}">
                  <a16:creationId xmlns:a16="http://schemas.microsoft.com/office/drawing/2014/main" id="{4A2E61E5-327A-3541-96FA-1D2FE8E903D8}"/>
                </a:ext>
              </a:extLst>
            </p:cNvPr>
            <p:cNvGrpSpPr>
              <a:grpSpLocks/>
            </p:cNvGrpSpPr>
            <p:nvPr/>
          </p:nvGrpSpPr>
          <p:grpSpPr bwMode="auto">
            <a:xfrm>
              <a:off x="1801" y="2777"/>
              <a:ext cx="95" cy="413"/>
              <a:chOff x="1000" y="1306"/>
              <a:chExt cx="162" cy="701"/>
            </a:xfrm>
          </p:grpSpPr>
          <p:sp>
            <p:nvSpPr>
              <p:cNvPr id="571" name="Oval 123">
                <a:extLst>
                  <a:ext uri="{FF2B5EF4-FFF2-40B4-BE49-F238E27FC236}">
                    <a16:creationId xmlns:a16="http://schemas.microsoft.com/office/drawing/2014/main" id="{C437D8F0-9FD4-234B-B4D4-25DA36AC2F7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72" name="Oval 124">
                <a:extLst>
                  <a:ext uri="{FF2B5EF4-FFF2-40B4-BE49-F238E27FC236}">
                    <a16:creationId xmlns:a16="http://schemas.microsoft.com/office/drawing/2014/main" id="{1619E2E7-790D-4C42-ABE8-0461EFB1E3D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1" name="Group 125">
              <a:extLst>
                <a:ext uri="{FF2B5EF4-FFF2-40B4-BE49-F238E27FC236}">
                  <a16:creationId xmlns:a16="http://schemas.microsoft.com/office/drawing/2014/main" id="{528FD68B-3A10-CE4E-AFF5-59350B2A5926}"/>
                </a:ext>
              </a:extLst>
            </p:cNvPr>
            <p:cNvGrpSpPr>
              <a:grpSpLocks/>
            </p:cNvGrpSpPr>
            <p:nvPr/>
          </p:nvGrpSpPr>
          <p:grpSpPr bwMode="auto">
            <a:xfrm>
              <a:off x="2185" y="2777"/>
              <a:ext cx="95" cy="413"/>
              <a:chOff x="1000" y="1306"/>
              <a:chExt cx="162" cy="701"/>
            </a:xfrm>
          </p:grpSpPr>
          <p:sp>
            <p:nvSpPr>
              <p:cNvPr id="569" name="Oval 126">
                <a:extLst>
                  <a:ext uri="{FF2B5EF4-FFF2-40B4-BE49-F238E27FC236}">
                    <a16:creationId xmlns:a16="http://schemas.microsoft.com/office/drawing/2014/main" id="{589B4376-E344-464C-BB31-590D1FA1D6E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70" name="Oval 127">
                <a:extLst>
                  <a:ext uri="{FF2B5EF4-FFF2-40B4-BE49-F238E27FC236}">
                    <a16:creationId xmlns:a16="http://schemas.microsoft.com/office/drawing/2014/main" id="{A4B4B138-5BE4-484D-AA15-9267AE56724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2" name="Group 128">
              <a:extLst>
                <a:ext uri="{FF2B5EF4-FFF2-40B4-BE49-F238E27FC236}">
                  <a16:creationId xmlns:a16="http://schemas.microsoft.com/office/drawing/2014/main" id="{0CC1C837-A4AA-4C44-8AD3-C11B7D0C75B0}"/>
                </a:ext>
              </a:extLst>
            </p:cNvPr>
            <p:cNvGrpSpPr>
              <a:grpSpLocks/>
            </p:cNvGrpSpPr>
            <p:nvPr/>
          </p:nvGrpSpPr>
          <p:grpSpPr bwMode="auto">
            <a:xfrm>
              <a:off x="2377" y="2777"/>
              <a:ext cx="95" cy="413"/>
              <a:chOff x="1000" y="1306"/>
              <a:chExt cx="162" cy="701"/>
            </a:xfrm>
          </p:grpSpPr>
          <p:sp>
            <p:nvSpPr>
              <p:cNvPr id="567" name="Oval 129">
                <a:extLst>
                  <a:ext uri="{FF2B5EF4-FFF2-40B4-BE49-F238E27FC236}">
                    <a16:creationId xmlns:a16="http://schemas.microsoft.com/office/drawing/2014/main" id="{73B9E875-3AF3-DE46-A2A1-A9E411528DD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68" name="Oval 130">
                <a:extLst>
                  <a:ext uri="{FF2B5EF4-FFF2-40B4-BE49-F238E27FC236}">
                    <a16:creationId xmlns:a16="http://schemas.microsoft.com/office/drawing/2014/main" id="{924C8EF7-A41C-D34A-8E60-059BC645C2A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3" name="Group 131">
              <a:extLst>
                <a:ext uri="{FF2B5EF4-FFF2-40B4-BE49-F238E27FC236}">
                  <a16:creationId xmlns:a16="http://schemas.microsoft.com/office/drawing/2014/main" id="{8B8044B9-98A7-3249-A804-ED201AA0695C}"/>
                </a:ext>
              </a:extLst>
            </p:cNvPr>
            <p:cNvGrpSpPr>
              <a:grpSpLocks/>
            </p:cNvGrpSpPr>
            <p:nvPr/>
          </p:nvGrpSpPr>
          <p:grpSpPr bwMode="auto">
            <a:xfrm>
              <a:off x="2569" y="2777"/>
              <a:ext cx="95" cy="413"/>
              <a:chOff x="1000" y="1306"/>
              <a:chExt cx="162" cy="701"/>
            </a:xfrm>
          </p:grpSpPr>
          <p:sp>
            <p:nvSpPr>
              <p:cNvPr id="565" name="Oval 132">
                <a:extLst>
                  <a:ext uri="{FF2B5EF4-FFF2-40B4-BE49-F238E27FC236}">
                    <a16:creationId xmlns:a16="http://schemas.microsoft.com/office/drawing/2014/main" id="{90865F93-2A2A-5C40-91CB-ECA76FD0E67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66" name="Oval 133">
                <a:extLst>
                  <a:ext uri="{FF2B5EF4-FFF2-40B4-BE49-F238E27FC236}">
                    <a16:creationId xmlns:a16="http://schemas.microsoft.com/office/drawing/2014/main" id="{39E3A85C-FECB-964E-8A09-EBF10DE5FCD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4" name="Group 134">
              <a:extLst>
                <a:ext uri="{FF2B5EF4-FFF2-40B4-BE49-F238E27FC236}">
                  <a16:creationId xmlns:a16="http://schemas.microsoft.com/office/drawing/2014/main" id="{CCEA0993-E922-E640-AE3F-B770AC3600B2}"/>
                </a:ext>
              </a:extLst>
            </p:cNvPr>
            <p:cNvGrpSpPr>
              <a:grpSpLocks/>
            </p:cNvGrpSpPr>
            <p:nvPr/>
          </p:nvGrpSpPr>
          <p:grpSpPr bwMode="auto">
            <a:xfrm>
              <a:off x="2089" y="2873"/>
              <a:ext cx="95" cy="413"/>
              <a:chOff x="1000" y="1306"/>
              <a:chExt cx="162" cy="701"/>
            </a:xfrm>
          </p:grpSpPr>
          <p:sp>
            <p:nvSpPr>
              <p:cNvPr id="563" name="Oval 135">
                <a:extLst>
                  <a:ext uri="{FF2B5EF4-FFF2-40B4-BE49-F238E27FC236}">
                    <a16:creationId xmlns:a16="http://schemas.microsoft.com/office/drawing/2014/main" id="{783F848E-83B0-794A-A41F-A6A8E4C420B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64" name="Oval 136">
                <a:extLst>
                  <a:ext uri="{FF2B5EF4-FFF2-40B4-BE49-F238E27FC236}">
                    <a16:creationId xmlns:a16="http://schemas.microsoft.com/office/drawing/2014/main" id="{5E665E88-3DF7-1542-A17E-A0310866794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5" name="Group 137">
              <a:extLst>
                <a:ext uri="{FF2B5EF4-FFF2-40B4-BE49-F238E27FC236}">
                  <a16:creationId xmlns:a16="http://schemas.microsoft.com/office/drawing/2014/main" id="{AF3735DF-11E5-B54D-9783-89E64D1158C8}"/>
                </a:ext>
              </a:extLst>
            </p:cNvPr>
            <p:cNvGrpSpPr>
              <a:grpSpLocks/>
            </p:cNvGrpSpPr>
            <p:nvPr/>
          </p:nvGrpSpPr>
          <p:grpSpPr bwMode="auto">
            <a:xfrm>
              <a:off x="1320" y="2873"/>
              <a:ext cx="95" cy="413"/>
              <a:chOff x="1000" y="1306"/>
              <a:chExt cx="162" cy="701"/>
            </a:xfrm>
          </p:grpSpPr>
          <p:sp>
            <p:nvSpPr>
              <p:cNvPr id="561" name="Oval 138">
                <a:extLst>
                  <a:ext uri="{FF2B5EF4-FFF2-40B4-BE49-F238E27FC236}">
                    <a16:creationId xmlns:a16="http://schemas.microsoft.com/office/drawing/2014/main" id="{0BFD61A7-C2EC-0D4C-A614-C6EC130544A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62" name="Oval 139">
                <a:extLst>
                  <a:ext uri="{FF2B5EF4-FFF2-40B4-BE49-F238E27FC236}">
                    <a16:creationId xmlns:a16="http://schemas.microsoft.com/office/drawing/2014/main" id="{34DEEF07-7700-8043-8E3B-2A0AA4F1F6A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6" name="Group 140">
              <a:extLst>
                <a:ext uri="{FF2B5EF4-FFF2-40B4-BE49-F238E27FC236}">
                  <a16:creationId xmlns:a16="http://schemas.microsoft.com/office/drawing/2014/main" id="{5665818B-134D-D942-8107-1594299E8837}"/>
                </a:ext>
              </a:extLst>
            </p:cNvPr>
            <p:cNvGrpSpPr>
              <a:grpSpLocks/>
            </p:cNvGrpSpPr>
            <p:nvPr/>
          </p:nvGrpSpPr>
          <p:grpSpPr bwMode="auto">
            <a:xfrm>
              <a:off x="1512" y="2873"/>
              <a:ext cx="95" cy="413"/>
              <a:chOff x="1000" y="1306"/>
              <a:chExt cx="162" cy="701"/>
            </a:xfrm>
          </p:grpSpPr>
          <p:sp>
            <p:nvSpPr>
              <p:cNvPr id="559" name="Oval 141">
                <a:extLst>
                  <a:ext uri="{FF2B5EF4-FFF2-40B4-BE49-F238E27FC236}">
                    <a16:creationId xmlns:a16="http://schemas.microsoft.com/office/drawing/2014/main" id="{E3B2BB03-389A-7647-B376-7CB6E0C921B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60" name="Oval 142">
                <a:extLst>
                  <a:ext uri="{FF2B5EF4-FFF2-40B4-BE49-F238E27FC236}">
                    <a16:creationId xmlns:a16="http://schemas.microsoft.com/office/drawing/2014/main" id="{6391FBAD-DB87-CA4E-84DE-E7D1658C173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7" name="Group 143">
              <a:extLst>
                <a:ext uri="{FF2B5EF4-FFF2-40B4-BE49-F238E27FC236}">
                  <a16:creationId xmlns:a16="http://schemas.microsoft.com/office/drawing/2014/main" id="{5015B692-39C9-D343-B67C-EC669FA82B5A}"/>
                </a:ext>
              </a:extLst>
            </p:cNvPr>
            <p:cNvGrpSpPr>
              <a:grpSpLocks/>
            </p:cNvGrpSpPr>
            <p:nvPr/>
          </p:nvGrpSpPr>
          <p:grpSpPr bwMode="auto">
            <a:xfrm>
              <a:off x="1705" y="2873"/>
              <a:ext cx="95" cy="413"/>
              <a:chOff x="1000" y="1306"/>
              <a:chExt cx="162" cy="701"/>
            </a:xfrm>
          </p:grpSpPr>
          <p:sp>
            <p:nvSpPr>
              <p:cNvPr id="557" name="Oval 144">
                <a:extLst>
                  <a:ext uri="{FF2B5EF4-FFF2-40B4-BE49-F238E27FC236}">
                    <a16:creationId xmlns:a16="http://schemas.microsoft.com/office/drawing/2014/main" id="{23CC13A6-2484-3B48-9545-56E77AE7DCB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58" name="Oval 145">
                <a:extLst>
                  <a:ext uri="{FF2B5EF4-FFF2-40B4-BE49-F238E27FC236}">
                    <a16:creationId xmlns:a16="http://schemas.microsoft.com/office/drawing/2014/main" id="{7081C42D-D287-F147-AD59-066FEB8E244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8" name="Group 146">
              <a:extLst>
                <a:ext uri="{FF2B5EF4-FFF2-40B4-BE49-F238E27FC236}">
                  <a16:creationId xmlns:a16="http://schemas.microsoft.com/office/drawing/2014/main" id="{9C3AD676-90AE-7243-A20A-6EB7E02B732F}"/>
                </a:ext>
              </a:extLst>
            </p:cNvPr>
            <p:cNvGrpSpPr>
              <a:grpSpLocks/>
            </p:cNvGrpSpPr>
            <p:nvPr/>
          </p:nvGrpSpPr>
          <p:grpSpPr bwMode="auto">
            <a:xfrm>
              <a:off x="1897" y="2873"/>
              <a:ext cx="95" cy="413"/>
              <a:chOff x="1000" y="1306"/>
              <a:chExt cx="162" cy="701"/>
            </a:xfrm>
          </p:grpSpPr>
          <p:sp>
            <p:nvSpPr>
              <p:cNvPr id="555" name="Oval 147">
                <a:extLst>
                  <a:ext uri="{FF2B5EF4-FFF2-40B4-BE49-F238E27FC236}">
                    <a16:creationId xmlns:a16="http://schemas.microsoft.com/office/drawing/2014/main" id="{031BAA96-F29F-3642-BED8-B86EA31AFD1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56" name="Oval 148">
                <a:extLst>
                  <a:ext uri="{FF2B5EF4-FFF2-40B4-BE49-F238E27FC236}">
                    <a16:creationId xmlns:a16="http://schemas.microsoft.com/office/drawing/2014/main" id="{225B17B8-C763-F146-8E68-D093D495CD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9" name="Group 149">
              <a:extLst>
                <a:ext uri="{FF2B5EF4-FFF2-40B4-BE49-F238E27FC236}">
                  <a16:creationId xmlns:a16="http://schemas.microsoft.com/office/drawing/2014/main" id="{E87CFFD1-2CEB-2C40-88CD-E3765C2DDD2B}"/>
                </a:ext>
              </a:extLst>
            </p:cNvPr>
            <p:cNvGrpSpPr>
              <a:grpSpLocks/>
            </p:cNvGrpSpPr>
            <p:nvPr/>
          </p:nvGrpSpPr>
          <p:grpSpPr bwMode="auto">
            <a:xfrm>
              <a:off x="2281" y="2873"/>
              <a:ext cx="95" cy="413"/>
              <a:chOff x="1000" y="1306"/>
              <a:chExt cx="162" cy="701"/>
            </a:xfrm>
          </p:grpSpPr>
          <p:sp>
            <p:nvSpPr>
              <p:cNvPr id="553" name="Oval 150">
                <a:extLst>
                  <a:ext uri="{FF2B5EF4-FFF2-40B4-BE49-F238E27FC236}">
                    <a16:creationId xmlns:a16="http://schemas.microsoft.com/office/drawing/2014/main" id="{E3C5E3B1-B794-AE4D-A634-D315D97E40A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54" name="Oval 151">
                <a:extLst>
                  <a:ext uri="{FF2B5EF4-FFF2-40B4-BE49-F238E27FC236}">
                    <a16:creationId xmlns:a16="http://schemas.microsoft.com/office/drawing/2014/main" id="{96C368FD-7026-3B4F-8B62-A903B54195A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0" name="Group 152">
              <a:extLst>
                <a:ext uri="{FF2B5EF4-FFF2-40B4-BE49-F238E27FC236}">
                  <a16:creationId xmlns:a16="http://schemas.microsoft.com/office/drawing/2014/main" id="{D17A5FC7-7D18-CC47-9D49-3F44BC68E6BB}"/>
                </a:ext>
              </a:extLst>
            </p:cNvPr>
            <p:cNvGrpSpPr>
              <a:grpSpLocks/>
            </p:cNvGrpSpPr>
            <p:nvPr/>
          </p:nvGrpSpPr>
          <p:grpSpPr bwMode="auto">
            <a:xfrm>
              <a:off x="2473" y="2873"/>
              <a:ext cx="95" cy="413"/>
              <a:chOff x="1000" y="1306"/>
              <a:chExt cx="162" cy="701"/>
            </a:xfrm>
          </p:grpSpPr>
          <p:sp>
            <p:nvSpPr>
              <p:cNvPr id="551" name="Oval 153">
                <a:extLst>
                  <a:ext uri="{FF2B5EF4-FFF2-40B4-BE49-F238E27FC236}">
                    <a16:creationId xmlns:a16="http://schemas.microsoft.com/office/drawing/2014/main" id="{5CC69753-8AB4-CD47-BB56-019E66AA5FF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52" name="Oval 154">
                <a:extLst>
                  <a:ext uri="{FF2B5EF4-FFF2-40B4-BE49-F238E27FC236}">
                    <a16:creationId xmlns:a16="http://schemas.microsoft.com/office/drawing/2014/main" id="{525DB201-7B2B-964A-8D1F-921F046D922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1" name="Group 155">
              <a:extLst>
                <a:ext uri="{FF2B5EF4-FFF2-40B4-BE49-F238E27FC236}">
                  <a16:creationId xmlns:a16="http://schemas.microsoft.com/office/drawing/2014/main" id="{19D54CAF-F58F-3248-8371-CF03605FA456}"/>
                </a:ext>
              </a:extLst>
            </p:cNvPr>
            <p:cNvGrpSpPr>
              <a:grpSpLocks/>
            </p:cNvGrpSpPr>
            <p:nvPr/>
          </p:nvGrpSpPr>
          <p:grpSpPr bwMode="auto">
            <a:xfrm>
              <a:off x="2185" y="2969"/>
              <a:ext cx="95" cy="413"/>
              <a:chOff x="1000" y="1306"/>
              <a:chExt cx="162" cy="701"/>
            </a:xfrm>
          </p:grpSpPr>
          <p:sp>
            <p:nvSpPr>
              <p:cNvPr id="549" name="Oval 156">
                <a:extLst>
                  <a:ext uri="{FF2B5EF4-FFF2-40B4-BE49-F238E27FC236}">
                    <a16:creationId xmlns:a16="http://schemas.microsoft.com/office/drawing/2014/main" id="{CEFD10F6-E536-F948-90F4-B14B43C5C19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50" name="Oval 157">
                <a:extLst>
                  <a:ext uri="{FF2B5EF4-FFF2-40B4-BE49-F238E27FC236}">
                    <a16:creationId xmlns:a16="http://schemas.microsoft.com/office/drawing/2014/main" id="{C33E7F7E-8700-EC44-B9DD-D363F89594A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2" name="Group 158">
              <a:extLst>
                <a:ext uri="{FF2B5EF4-FFF2-40B4-BE49-F238E27FC236}">
                  <a16:creationId xmlns:a16="http://schemas.microsoft.com/office/drawing/2014/main" id="{F100A610-049F-B442-879F-1696298FBD09}"/>
                </a:ext>
              </a:extLst>
            </p:cNvPr>
            <p:cNvGrpSpPr>
              <a:grpSpLocks/>
            </p:cNvGrpSpPr>
            <p:nvPr/>
          </p:nvGrpSpPr>
          <p:grpSpPr bwMode="auto">
            <a:xfrm>
              <a:off x="1416" y="2969"/>
              <a:ext cx="95" cy="413"/>
              <a:chOff x="1000" y="1306"/>
              <a:chExt cx="162" cy="701"/>
            </a:xfrm>
          </p:grpSpPr>
          <p:sp>
            <p:nvSpPr>
              <p:cNvPr id="547" name="Oval 159">
                <a:extLst>
                  <a:ext uri="{FF2B5EF4-FFF2-40B4-BE49-F238E27FC236}">
                    <a16:creationId xmlns:a16="http://schemas.microsoft.com/office/drawing/2014/main" id="{CEBB183C-E4DC-E344-9C17-CBAA958109F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48" name="Oval 160">
                <a:extLst>
                  <a:ext uri="{FF2B5EF4-FFF2-40B4-BE49-F238E27FC236}">
                    <a16:creationId xmlns:a16="http://schemas.microsoft.com/office/drawing/2014/main" id="{D592FF7F-11C0-0342-B97E-633954442E5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3" name="Group 161">
              <a:extLst>
                <a:ext uri="{FF2B5EF4-FFF2-40B4-BE49-F238E27FC236}">
                  <a16:creationId xmlns:a16="http://schemas.microsoft.com/office/drawing/2014/main" id="{090677C9-CA87-2741-961D-01063F5B83EC}"/>
                </a:ext>
              </a:extLst>
            </p:cNvPr>
            <p:cNvGrpSpPr>
              <a:grpSpLocks/>
            </p:cNvGrpSpPr>
            <p:nvPr/>
          </p:nvGrpSpPr>
          <p:grpSpPr bwMode="auto">
            <a:xfrm>
              <a:off x="1608" y="2969"/>
              <a:ext cx="95" cy="413"/>
              <a:chOff x="1000" y="1306"/>
              <a:chExt cx="162" cy="701"/>
            </a:xfrm>
          </p:grpSpPr>
          <p:sp>
            <p:nvSpPr>
              <p:cNvPr id="545" name="Oval 162">
                <a:extLst>
                  <a:ext uri="{FF2B5EF4-FFF2-40B4-BE49-F238E27FC236}">
                    <a16:creationId xmlns:a16="http://schemas.microsoft.com/office/drawing/2014/main" id="{8D0DC2F1-7829-744A-B75D-02A347EA26A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46" name="Oval 163">
                <a:extLst>
                  <a:ext uri="{FF2B5EF4-FFF2-40B4-BE49-F238E27FC236}">
                    <a16:creationId xmlns:a16="http://schemas.microsoft.com/office/drawing/2014/main" id="{B8C41A47-98CA-0540-81C9-21F8AE83145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4" name="Group 164">
              <a:extLst>
                <a:ext uri="{FF2B5EF4-FFF2-40B4-BE49-F238E27FC236}">
                  <a16:creationId xmlns:a16="http://schemas.microsoft.com/office/drawing/2014/main" id="{D6017200-C661-B84A-AAAD-4D20C26D64C6}"/>
                </a:ext>
              </a:extLst>
            </p:cNvPr>
            <p:cNvGrpSpPr>
              <a:grpSpLocks/>
            </p:cNvGrpSpPr>
            <p:nvPr/>
          </p:nvGrpSpPr>
          <p:grpSpPr bwMode="auto">
            <a:xfrm>
              <a:off x="1801" y="2969"/>
              <a:ext cx="95" cy="413"/>
              <a:chOff x="1000" y="1306"/>
              <a:chExt cx="162" cy="701"/>
            </a:xfrm>
          </p:grpSpPr>
          <p:sp>
            <p:nvSpPr>
              <p:cNvPr id="543" name="Oval 165">
                <a:extLst>
                  <a:ext uri="{FF2B5EF4-FFF2-40B4-BE49-F238E27FC236}">
                    <a16:creationId xmlns:a16="http://schemas.microsoft.com/office/drawing/2014/main" id="{11BD085A-104F-A24A-87E3-17E01094C7B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44" name="Oval 166">
                <a:extLst>
                  <a:ext uri="{FF2B5EF4-FFF2-40B4-BE49-F238E27FC236}">
                    <a16:creationId xmlns:a16="http://schemas.microsoft.com/office/drawing/2014/main" id="{F87AFDF7-91B2-C84E-A3E9-9CFAC8F98E0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5" name="Group 167">
              <a:extLst>
                <a:ext uri="{FF2B5EF4-FFF2-40B4-BE49-F238E27FC236}">
                  <a16:creationId xmlns:a16="http://schemas.microsoft.com/office/drawing/2014/main" id="{7B714FE8-AB2F-204E-9DF8-21FA71410AC1}"/>
                </a:ext>
              </a:extLst>
            </p:cNvPr>
            <p:cNvGrpSpPr>
              <a:grpSpLocks/>
            </p:cNvGrpSpPr>
            <p:nvPr/>
          </p:nvGrpSpPr>
          <p:grpSpPr bwMode="auto">
            <a:xfrm>
              <a:off x="1993" y="2969"/>
              <a:ext cx="95" cy="413"/>
              <a:chOff x="1000" y="1306"/>
              <a:chExt cx="162" cy="701"/>
            </a:xfrm>
          </p:grpSpPr>
          <p:sp>
            <p:nvSpPr>
              <p:cNvPr id="541" name="Oval 168">
                <a:extLst>
                  <a:ext uri="{FF2B5EF4-FFF2-40B4-BE49-F238E27FC236}">
                    <a16:creationId xmlns:a16="http://schemas.microsoft.com/office/drawing/2014/main" id="{1883401E-EA7C-F647-8CA7-591744E7118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42" name="Oval 169">
                <a:extLst>
                  <a:ext uri="{FF2B5EF4-FFF2-40B4-BE49-F238E27FC236}">
                    <a16:creationId xmlns:a16="http://schemas.microsoft.com/office/drawing/2014/main" id="{D6AA62B4-A8B1-2546-9A98-394A940D11A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6" name="Group 170">
              <a:extLst>
                <a:ext uri="{FF2B5EF4-FFF2-40B4-BE49-F238E27FC236}">
                  <a16:creationId xmlns:a16="http://schemas.microsoft.com/office/drawing/2014/main" id="{8C957965-A888-BD40-ABD9-F88F72EF3C24}"/>
                </a:ext>
              </a:extLst>
            </p:cNvPr>
            <p:cNvGrpSpPr>
              <a:grpSpLocks/>
            </p:cNvGrpSpPr>
            <p:nvPr/>
          </p:nvGrpSpPr>
          <p:grpSpPr bwMode="auto">
            <a:xfrm>
              <a:off x="2377" y="2969"/>
              <a:ext cx="95" cy="413"/>
              <a:chOff x="1000" y="1306"/>
              <a:chExt cx="162" cy="701"/>
            </a:xfrm>
          </p:grpSpPr>
          <p:sp>
            <p:nvSpPr>
              <p:cNvPr id="539" name="Oval 171">
                <a:extLst>
                  <a:ext uri="{FF2B5EF4-FFF2-40B4-BE49-F238E27FC236}">
                    <a16:creationId xmlns:a16="http://schemas.microsoft.com/office/drawing/2014/main" id="{7CCC6FEC-98F0-AA43-9341-722DE2E602A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40" name="Oval 172">
                <a:extLst>
                  <a:ext uri="{FF2B5EF4-FFF2-40B4-BE49-F238E27FC236}">
                    <a16:creationId xmlns:a16="http://schemas.microsoft.com/office/drawing/2014/main" id="{26502322-5738-F24E-8D82-976065CE73C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7" name="Group 173">
              <a:extLst>
                <a:ext uri="{FF2B5EF4-FFF2-40B4-BE49-F238E27FC236}">
                  <a16:creationId xmlns:a16="http://schemas.microsoft.com/office/drawing/2014/main" id="{D6A2B4C7-BF06-4245-8815-CCC40AFA5070}"/>
                </a:ext>
              </a:extLst>
            </p:cNvPr>
            <p:cNvGrpSpPr>
              <a:grpSpLocks/>
            </p:cNvGrpSpPr>
            <p:nvPr/>
          </p:nvGrpSpPr>
          <p:grpSpPr bwMode="auto">
            <a:xfrm>
              <a:off x="2281" y="3065"/>
              <a:ext cx="95" cy="413"/>
              <a:chOff x="1000" y="1306"/>
              <a:chExt cx="162" cy="701"/>
            </a:xfrm>
          </p:grpSpPr>
          <p:sp>
            <p:nvSpPr>
              <p:cNvPr id="537" name="Oval 174">
                <a:extLst>
                  <a:ext uri="{FF2B5EF4-FFF2-40B4-BE49-F238E27FC236}">
                    <a16:creationId xmlns:a16="http://schemas.microsoft.com/office/drawing/2014/main" id="{1E64F0D2-03D7-CE42-82F2-46E7AFC0ADC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38" name="Oval 175">
                <a:extLst>
                  <a:ext uri="{FF2B5EF4-FFF2-40B4-BE49-F238E27FC236}">
                    <a16:creationId xmlns:a16="http://schemas.microsoft.com/office/drawing/2014/main" id="{4F526611-0F0F-734D-8400-F62D576B699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8" name="Group 176">
              <a:extLst>
                <a:ext uri="{FF2B5EF4-FFF2-40B4-BE49-F238E27FC236}">
                  <a16:creationId xmlns:a16="http://schemas.microsoft.com/office/drawing/2014/main" id="{08600563-4F89-1748-93D3-F23D26FBAE40}"/>
                </a:ext>
              </a:extLst>
            </p:cNvPr>
            <p:cNvGrpSpPr>
              <a:grpSpLocks/>
            </p:cNvGrpSpPr>
            <p:nvPr/>
          </p:nvGrpSpPr>
          <p:grpSpPr bwMode="auto">
            <a:xfrm>
              <a:off x="1512" y="3065"/>
              <a:ext cx="95" cy="413"/>
              <a:chOff x="1000" y="1306"/>
              <a:chExt cx="162" cy="701"/>
            </a:xfrm>
          </p:grpSpPr>
          <p:sp>
            <p:nvSpPr>
              <p:cNvPr id="535" name="Oval 177">
                <a:extLst>
                  <a:ext uri="{FF2B5EF4-FFF2-40B4-BE49-F238E27FC236}">
                    <a16:creationId xmlns:a16="http://schemas.microsoft.com/office/drawing/2014/main" id="{6BAF293C-F8CF-1A44-84F6-51ECA0A5AB9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36" name="Oval 178">
                <a:extLst>
                  <a:ext uri="{FF2B5EF4-FFF2-40B4-BE49-F238E27FC236}">
                    <a16:creationId xmlns:a16="http://schemas.microsoft.com/office/drawing/2014/main" id="{B901A3CE-1490-1D43-AA1D-68543FF6C0B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9" name="Group 498">
              <a:extLst>
                <a:ext uri="{FF2B5EF4-FFF2-40B4-BE49-F238E27FC236}">
                  <a16:creationId xmlns:a16="http://schemas.microsoft.com/office/drawing/2014/main" id="{90048FD7-4839-2B49-A87C-3BA41A08EB51}"/>
                </a:ext>
              </a:extLst>
            </p:cNvPr>
            <p:cNvGrpSpPr>
              <a:grpSpLocks/>
            </p:cNvGrpSpPr>
            <p:nvPr/>
          </p:nvGrpSpPr>
          <p:grpSpPr bwMode="auto">
            <a:xfrm>
              <a:off x="1704" y="3065"/>
              <a:ext cx="95" cy="413"/>
              <a:chOff x="1000" y="1306"/>
              <a:chExt cx="162" cy="701"/>
            </a:xfrm>
          </p:grpSpPr>
          <p:sp>
            <p:nvSpPr>
              <p:cNvPr id="533" name="Oval 180">
                <a:extLst>
                  <a:ext uri="{FF2B5EF4-FFF2-40B4-BE49-F238E27FC236}">
                    <a16:creationId xmlns:a16="http://schemas.microsoft.com/office/drawing/2014/main" id="{D81FB615-DBCA-8648-A5A5-57C82524331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34" name="Oval 181">
                <a:extLst>
                  <a:ext uri="{FF2B5EF4-FFF2-40B4-BE49-F238E27FC236}">
                    <a16:creationId xmlns:a16="http://schemas.microsoft.com/office/drawing/2014/main" id="{4373AD48-48B5-BF42-9326-5F04EEF4080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0" name="Group 182">
              <a:extLst>
                <a:ext uri="{FF2B5EF4-FFF2-40B4-BE49-F238E27FC236}">
                  <a16:creationId xmlns:a16="http://schemas.microsoft.com/office/drawing/2014/main" id="{5ED6A287-A39E-C140-99A3-5FEA30604920}"/>
                </a:ext>
              </a:extLst>
            </p:cNvPr>
            <p:cNvGrpSpPr>
              <a:grpSpLocks/>
            </p:cNvGrpSpPr>
            <p:nvPr/>
          </p:nvGrpSpPr>
          <p:grpSpPr bwMode="auto">
            <a:xfrm>
              <a:off x="1897" y="3065"/>
              <a:ext cx="95" cy="413"/>
              <a:chOff x="1000" y="1306"/>
              <a:chExt cx="162" cy="701"/>
            </a:xfrm>
          </p:grpSpPr>
          <p:sp>
            <p:nvSpPr>
              <p:cNvPr id="531" name="Oval 183">
                <a:extLst>
                  <a:ext uri="{FF2B5EF4-FFF2-40B4-BE49-F238E27FC236}">
                    <a16:creationId xmlns:a16="http://schemas.microsoft.com/office/drawing/2014/main" id="{09B47C0B-B31D-2143-AABA-70107BC2CCA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32" name="Oval 184">
                <a:extLst>
                  <a:ext uri="{FF2B5EF4-FFF2-40B4-BE49-F238E27FC236}">
                    <a16:creationId xmlns:a16="http://schemas.microsoft.com/office/drawing/2014/main" id="{FD517198-339E-4A47-B508-F197A990793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1" name="Group 185">
              <a:extLst>
                <a:ext uri="{FF2B5EF4-FFF2-40B4-BE49-F238E27FC236}">
                  <a16:creationId xmlns:a16="http://schemas.microsoft.com/office/drawing/2014/main" id="{45833A47-C346-4B45-85F9-341E79AC15D2}"/>
                </a:ext>
              </a:extLst>
            </p:cNvPr>
            <p:cNvGrpSpPr>
              <a:grpSpLocks/>
            </p:cNvGrpSpPr>
            <p:nvPr/>
          </p:nvGrpSpPr>
          <p:grpSpPr bwMode="auto">
            <a:xfrm>
              <a:off x="2089" y="3065"/>
              <a:ext cx="95" cy="413"/>
              <a:chOff x="1000" y="1306"/>
              <a:chExt cx="162" cy="701"/>
            </a:xfrm>
          </p:grpSpPr>
          <p:sp>
            <p:nvSpPr>
              <p:cNvPr id="529" name="Oval 186">
                <a:extLst>
                  <a:ext uri="{FF2B5EF4-FFF2-40B4-BE49-F238E27FC236}">
                    <a16:creationId xmlns:a16="http://schemas.microsoft.com/office/drawing/2014/main" id="{61E2773C-EB27-D246-89EC-E3D5F681D4A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30" name="Oval 187">
                <a:extLst>
                  <a:ext uri="{FF2B5EF4-FFF2-40B4-BE49-F238E27FC236}">
                    <a16:creationId xmlns:a16="http://schemas.microsoft.com/office/drawing/2014/main" id="{52B19BDE-9FEE-6E43-A7E7-D2A1AE82A5F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2" name="Group 188">
              <a:extLst>
                <a:ext uri="{FF2B5EF4-FFF2-40B4-BE49-F238E27FC236}">
                  <a16:creationId xmlns:a16="http://schemas.microsoft.com/office/drawing/2014/main" id="{1897A65F-CF16-184F-A9E0-37F0F6F86F88}"/>
                </a:ext>
              </a:extLst>
            </p:cNvPr>
            <p:cNvGrpSpPr>
              <a:grpSpLocks/>
            </p:cNvGrpSpPr>
            <p:nvPr/>
          </p:nvGrpSpPr>
          <p:grpSpPr bwMode="auto">
            <a:xfrm>
              <a:off x="2377" y="3161"/>
              <a:ext cx="95" cy="413"/>
              <a:chOff x="1000" y="1306"/>
              <a:chExt cx="162" cy="701"/>
            </a:xfrm>
          </p:grpSpPr>
          <p:sp>
            <p:nvSpPr>
              <p:cNvPr id="527" name="Oval 189">
                <a:extLst>
                  <a:ext uri="{FF2B5EF4-FFF2-40B4-BE49-F238E27FC236}">
                    <a16:creationId xmlns:a16="http://schemas.microsoft.com/office/drawing/2014/main" id="{490544F7-4B9D-D343-A5DF-4277186E884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28" name="Oval 190">
                <a:extLst>
                  <a:ext uri="{FF2B5EF4-FFF2-40B4-BE49-F238E27FC236}">
                    <a16:creationId xmlns:a16="http://schemas.microsoft.com/office/drawing/2014/main" id="{34CE8E6C-B120-3549-9F23-DE49C6A3B11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3" name="Group 191">
              <a:extLst>
                <a:ext uri="{FF2B5EF4-FFF2-40B4-BE49-F238E27FC236}">
                  <a16:creationId xmlns:a16="http://schemas.microsoft.com/office/drawing/2014/main" id="{A72CEC4F-FD2D-0641-966F-ECB6E1B660D0}"/>
                </a:ext>
              </a:extLst>
            </p:cNvPr>
            <p:cNvGrpSpPr>
              <a:grpSpLocks/>
            </p:cNvGrpSpPr>
            <p:nvPr/>
          </p:nvGrpSpPr>
          <p:grpSpPr bwMode="auto">
            <a:xfrm>
              <a:off x="1608" y="3161"/>
              <a:ext cx="95" cy="413"/>
              <a:chOff x="1000" y="1306"/>
              <a:chExt cx="162" cy="701"/>
            </a:xfrm>
          </p:grpSpPr>
          <p:sp>
            <p:nvSpPr>
              <p:cNvPr id="525" name="Oval 192">
                <a:extLst>
                  <a:ext uri="{FF2B5EF4-FFF2-40B4-BE49-F238E27FC236}">
                    <a16:creationId xmlns:a16="http://schemas.microsoft.com/office/drawing/2014/main" id="{23B542D4-196E-F848-B7B7-BB912A1E088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26" name="Oval 193">
                <a:extLst>
                  <a:ext uri="{FF2B5EF4-FFF2-40B4-BE49-F238E27FC236}">
                    <a16:creationId xmlns:a16="http://schemas.microsoft.com/office/drawing/2014/main" id="{F61BDB78-53CA-A84F-87C0-12C8B4A6E16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4" name="Group 194">
              <a:extLst>
                <a:ext uri="{FF2B5EF4-FFF2-40B4-BE49-F238E27FC236}">
                  <a16:creationId xmlns:a16="http://schemas.microsoft.com/office/drawing/2014/main" id="{04BA0B4A-3461-CA4C-BDA8-C52B2C9312C5}"/>
                </a:ext>
              </a:extLst>
            </p:cNvPr>
            <p:cNvGrpSpPr>
              <a:grpSpLocks/>
            </p:cNvGrpSpPr>
            <p:nvPr/>
          </p:nvGrpSpPr>
          <p:grpSpPr bwMode="auto">
            <a:xfrm>
              <a:off x="1800" y="3161"/>
              <a:ext cx="95" cy="413"/>
              <a:chOff x="1000" y="1306"/>
              <a:chExt cx="162" cy="701"/>
            </a:xfrm>
          </p:grpSpPr>
          <p:sp>
            <p:nvSpPr>
              <p:cNvPr id="523" name="Oval 195">
                <a:extLst>
                  <a:ext uri="{FF2B5EF4-FFF2-40B4-BE49-F238E27FC236}">
                    <a16:creationId xmlns:a16="http://schemas.microsoft.com/office/drawing/2014/main" id="{BF28F843-B0A3-5A40-8B08-71EE081BDFD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24" name="Oval 196">
                <a:extLst>
                  <a:ext uri="{FF2B5EF4-FFF2-40B4-BE49-F238E27FC236}">
                    <a16:creationId xmlns:a16="http://schemas.microsoft.com/office/drawing/2014/main" id="{29A42EEA-D6E4-C84D-82E0-4EAB9E2968F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5" name="Group 197">
              <a:extLst>
                <a:ext uri="{FF2B5EF4-FFF2-40B4-BE49-F238E27FC236}">
                  <a16:creationId xmlns:a16="http://schemas.microsoft.com/office/drawing/2014/main" id="{03001197-8A73-B845-8B0D-7CFBC5FBAB5D}"/>
                </a:ext>
              </a:extLst>
            </p:cNvPr>
            <p:cNvGrpSpPr>
              <a:grpSpLocks/>
            </p:cNvGrpSpPr>
            <p:nvPr/>
          </p:nvGrpSpPr>
          <p:grpSpPr bwMode="auto">
            <a:xfrm>
              <a:off x="1993" y="3161"/>
              <a:ext cx="95" cy="413"/>
              <a:chOff x="1000" y="1306"/>
              <a:chExt cx="162" cy="701"/>
            </a:xfrm>
          </p:grpSpPr>
          <p:sp>
            <p:nvSpPr>
              <p:cNvPr id="521" name="Oval 198">
                <a:extLst>
                  <a:ext uri="{FF2B5EF4-FFF2-40B4-BE49-F238E27FC236}">
                    <a16:creationId xmlns:a16="http://schemas.microsoft.com/office/drawing/2014/main" id="{430829D6-129C-A149-BDC5-63D4CD3535B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22" name="Oval 199">
                <a:extLst>
                  <a:ext uri="{FF2B5EF4-FFF2-40B4-BE49-F238E27FC236}">
                    <a16:creationId xmlns:a16="http://schemas.microsoft.com/office/drawing/2014/main" id="{5F7264FC-101F-424A-AAB0-E96E6D47A8A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6" name="Group 200">
              <a:extLst>
                <a:ext uri="{FF2B5EF4-FFF2-40B4-BE49-F238E27FC236}">
                  <a16:creationId xmlns:a16="http://schemas.microsoft.com/office/drawing/2014/main" id="{EE64856D-249E-AF42-8A0D-AC590A6079F4}"/>
                </a:ext>
              </a:extLst>
            </p:cNvPr>
            <p:cNvGrpSpPr>
              <a:grpSpLocks/>
            </p:cNvGrpSpPr>
            <p:nvPr/>
          </p:nvGrpSpPr>
          <p:grpSpPr bwMode="auto">
            <a:xfrm>
              <a:off x="2185" y="3161"/>
              <a:ext cx="95" cy="413"/>
              <a:chOff x="1000" y="1306"/>
              <a:chExt cx="162" cy="701"/>
            </a:xfrm>
          </p:grpSpPr>
          <p:sp>
            <p:nvSpPr>
              <p:cNvPr id="519" name="Oval 201">
                <a:extLst>
                  <a:ext uri="{FF2B5EF4-FFF2-40B4-BE49-F238E27FC236}">
                    <a16:creationId xmlns:a16="http://schemas.microsoft.com/office/drawing/2014/main" id="{7D107771-C7F8-FE4F-AC91-7B918E83781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20" name="Oval 202">
                <a:extLst>
                  <a:ext uri="{FF2B5EF4-FFF2-40B4-BE49-F238E27FC236}">
                    <a16:creationId xmlns:a16="http://schemas.microsoft.com/office/drawing/2014/main" id="{93D9479A-5DBD-544A-8DE1-6F21F73BBFE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7" name="Group 203">
              <a:extLst>
                <a:ext uri="{FF2B5EF4-FFF2-40B4-BE49-F238E27FC236}">
                  <a16:creationId xmlns:a16="http://schemas.microsoft.com/office/drawing/2014/main" id="{62697B41-79EC-3F46-9175-42E4A17EA545}"/>
                </a:ext>
              </a:extLst>
            </p:cNvPr>
            <p:cNvGrpSpPr>
              <a:grpSpLocks/>
            </p:cNvGrpSpPr>
            <p:nvPr/>
          </p:nvGrpSpPr>
          <p:grpSpPr bwMode="auto">
            <a:xfrm>
              <a:off x="2473" y="3065"/>
              <a:ext cx="95" cy="413"/>
              <a:chOff x="1000" y="1306"/>
              <a:chExt cx="162" cy="701"/>
            </a:xfrm>
          </p:grpSpPr>
          <p:sp>
            <p:nvSpPr>
              <p:cNvPr id="517" name="Oval 204">
                <a:extLst>
                  <a:ext uri="{FF2B5EF4-FFF2-40B4-BE49-F238E27FC236}">
                    <a16:creationId xmlns:a16="http://schemas.microsoft.com/office/drawing/2014/main" id="{4391D152-811B-FA42-BECE-E918BC9D3FE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18" name="Oval 205">
                <a:extLst>
                  <a:ext uri="{FF2B5EF4-FFF2-40B4-BE49-F238E27FC236}">
                    <a16:creationId xmlns:a16="http://schemas.microsoft.com/office/drawing/2014/main" id="{A6B66B34-5D38-B745-B2AE-DB0E22429C8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8" name="Group 206">
              <a:extLst>
                <a:ext uri="{FF2B5EF4-FFF2-40B4-BE49-F238E27FC236}">
                  <a16:creationId xmlns:a16="http://schemas.microsoft.com/office/drawing/2014/main" id="{B58BEE69-C49B-6644-B1D4-FF992E24646B}"/>
                </a:ext>
              </a:extLst>
            </p:cNvPr>
            <p:cNvGrpSpPr>
              <a:grpSpLocks/>
            </p:cNvGrpSpPr>
            <p:nvPr/>
          </p:nvGrpSpPr>
          <p:grpSpPr bwMode="auto">
            <a:xfrm>
              <a:off x="2569" y="2969"/>
              <a:ext cx="95" cy="413"/>
              <a:chOff x="1000" y="1306"/>
              <a:chExt cx="162" cy="701"/>
            </a:xfrm>
          </p:grpSpPr>
          <p:sp>
            <p:nvSpPr>
              <p:cNvPr id="515" name="Oval 207">
                <a:extLst>
                  <a:ext uri="{FF2B5EF4-FFF2-40B4-BE49-F238E27FC236}">
                    <a16:creationId xmlns:a16="http://schemas.microsoft.com/office/drawing/2014/main" id="{B916D809-50CE-EB4F-BBBC-EC96C830D75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16" name="Oval 208">
                <a:extLst>
                  <a:ext uri="{FF2B5EF4-FFF2-40B4-BE49-F238E27FC236}">
                    <a16:creationId xmlns:a16="http://schemas.microsoft.com/office/drawing/2014/main" id="{B3AFA34D-0EC1-8046-BD7B-48589530412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9" name="Group 209">
              <a:extLst>
                <a:ext uri="{FF2B5EF4-FFF2-40B4-BE49-F238E27FC236}">
                  <a16:creationId xmlns:a16="http://schemas.microsoft.com/office/drawing/2014/main" id="{81610ED0-6BCC-3A44-8E79-13309CF8DD8F}"/>
                </a:ext>
              </a:extLst>
            </p:cNvPr>
            <p:cNvGrpSpPr>
              <a:grpSpLocks/>
            </p:cNvGrpSpPr>
            <p:nvPr/>
          </p:nvGrpSpPr>
          <p:grpSpPr bwMode="auto">
            <a:xfrm>
              <a:off x="2665" y="2873"/>
              <a:ext cx="95" cy="413"/>
              <a:chOff x="1000" y="1306"/>
              <a:chExt cx="162" cy="701"/>
            </a:xfrm>
          </p:grpSpPr>
          <p:sp>
            <p:nvSpPr>
              <p:cNvPr id="513" name="Oval 210">
                <a:extLst>
                  <a:ext uri="{FF2B5EF4-FFF2-40B4-BE49-F238E27FC236}">
                    <a16:creationId xmlns:a16="http://schemas.microsoft.com/office/drawing/2014/main" id="{BE293DF3-BFC7-DB4D-A330-2CEF3937078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14" name="Oval 211">
                <a:extLst>
                  <a:ext uri="{FF2B5EF4-FFF2-40B4-BE49-F238E27FC236}">
                    <a16:creationId xmlns:a16="http://schemas.microsoft.com/office/drawing/2014/main" id="{7E74020D-43ED-8248-BAC8-16B5329F247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10" name="Group 212">
              <a:extLst>
                <a:ext uri="{FF2B5EF4-FFF2-40B4-BE49-F238E27FC236}">
                  <a16:creationId xmlns:a16="http://schemas.microsoft.com/office/drawing/2014/main" id="{3F92CF7F-4562-BA43-953D-3021DD3D95A2}"/>
                </a:ext>
              </a:extLst>
            </p:cNvPr>
            <p:cNvGrpSpPr>
              <a:grpSpLocks/>
            </p:cNvGrpSpPr>
            <p:nvPr/>
          </p:nvGrpSpPr>
          <p:grpSpPr bwMode="auto">
            <a:xfrm>
              <a:off x="2761" y="2777"/>
              <a:ext cx="95" cy="413"/>
              <a:chOff x="1000" y="1306"/>
              <a:chExt cx="162" cy="701"/>
            </a:xfrm>
          </p:grpSpPr>
          <p:sp>
            <p:nvSpPr>
              <p:cNvPr id="511" name="Oval 213">
                <a:extLst>
                  <a:ext uri="{FF2B5EF4-FFF2-40B4-BE49-F238E27FC236}">
                    <a16:creationId xmlns:a16="http://schemas.microsoft.com/office/drawing/2014/main" id="{CEB71267-0483-484E-BFA1-F29A59BCD8B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12" name="Oval 214">
                <a:extLst>
                  <a:ext uri="{FF2B5EF4-FFF2-40B4-BE49-F238E27FC236}">
                    <a16:creationId xmlns:a16="http://schemas.microsoft.com/office/drawing/2014/main" id="{D09A40FC-E216-BB43-B6AB-1BFCDC8B25C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172622" name="Group 142"/>
          <p:cNvGrpSpPr>
            <a:grpSpLocks/>
          </p:cNvGrpSpPr>
          <p:nvPr/>
        </p:nvGrpSpPr>
        <p:grpSpPr bwMode="auto">
          <a:xfrm>
            <a:off x="5394392" y="6858000"/>
            <a:ext cx="1600044" cy="990503"/>
            <a:chOff x="288" y="2736"/>
            <a:chExt cx="1008" cy="624"/>
          </a:xfrm>
        </p:grpSpPr>
        <p:sp>
          <p:nvSpPr>
            <p:cNvPr id="14345" name="Oval 143"/>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t>Satan</a:t>
              </a:r>
            </a:p>
          </p:txBody>
        </p:sp>
        <p:sp>
          <p:nvSpPr>
            <p:cNvPr id="14346" name="Oval 144"/>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7" name="Oval 145"/>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8" name="Oval 146"/>
            <p:cNvSpPr>
              <a:spLocks noChangeArrowheads="1"/>
            </p:cNvSpPr>
            <p:nvPr/>
          </p:nvSpPr>
          <p:spPr bwMode="auto">
            <a:xfrm>
              <a:off x="527" y="279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9" name="Oval 147"/>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0" name="Oval 148"/>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1" name="Oval 149"/>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2" name="Oval 150"/>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sp>
        <p:nvSpPr>
          <p:cNvPr id="14338" name="Oval 3"/>
          <p:cNvSpPr>
            <a:spLocks noChangeArrowheads="1"/>
          </p:cNvSpPr>
          <p:nvPr/>
        </p:nvSpPr>
        <p:spPr bwMode="auto">
          <a:xfrm>
            <a:off x="5046763" y="6328622"/>
            <a:ext cx="2285777" cy="609540"/>
          </a:xfrm>
          <a:prstGeom prst="ellipse">
            <a:avLst/>
          </a:prstGeom>
          <a:solidFill>
            <a:schemeClr val="tx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81" name="Title 1">
            <a:extLst>
              <a:ext uri="{FF2B5EF4-FFF2-40B4-BE49-F238E27FC236}">
                <a16:creationId xmlns:a16="http://schemas.microsoft.com/office/drawing/2014/main" id="{09068214-1734-174B-9EC7-699195F77716}"/>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spTree>
    <p:extLst>
      <p:ext uri="{BB962C8B-B14F-4D97-AF65-F5344CB8AC3E}">
        <p14:creationId xmlns:p14="http://schemas.microsoft.com/office/powerpoint/2010/main" val="4066935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path" presetSubtype="0" accel="50000" decel="50000" fill="hold" nodeType="clickEffect">
                                  <p:stCondLst>
                                    <p:cond delay="0"/>
                                  </p:stCondLst>
                                  <p:childTnLst>
                                    <p:animMotion origin="layout" path="M 1.25E-6 -2.22222E-6 L 0.00169 -0.3919 " pathEditMode="relative" rAng="0" ptsTypes="AA">
                                      <p:cBhvr>
                                        <p:cTn id="6" dur="3000" fill="hold"/>
                                        <p:tgtEl>
                                          <p:spTgt spid="1172622"/>
                                        </p:tgtEl>
                                        <p:attrNameLst>
                                          <p:attrName>ppt_x</p:attrName>
                                          <p:attrName>ppt_y</p:attrName>
                                        </p:attrNameLst>
                                      </p:cBhvr>
                                      <p:rCtr x="78" y="-19606"/>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1" presetClass="entr" presetSubtype="0" fill="hold" nodeType="withEffect">
                                  <p:stCondLst>
                                    <p:cond delay="0"/>
                                  </p:stCondLst>
                                  <p:childTnLst>
                                    <p:set>
                                      <p:cBhvr>
                                        <p:cTn id="13" dur="1" fill="hold">
                                          <p:stCondLst>
                                            <p:cond delay="0"/>
                                          </p:stCondLst>
                                        </p:cTn>
                                        <p:tgtEl>
                                          <p:spTgt spid="15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6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7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155 0.01551 L 0.12696 0.18912 " pathEditMode="relative" ptsTypes="AA">
                                      <p:cBhvr>
                                        <p:cTn id="23" dur="2000" fill="hold"/>
                                        <p:tgtEl>
                                          <p:spTgt spid="156"/>
                                        </p:tgtEl>
                                        <p:attrNameLst>
                                          <p:attrName>ppt_x</p:attrName>
                                          <p:attrName>ppt_y</p:attrName>
                                        </p:attrNameLst>
                                      </p:cBhvr>
                                    </p:animMotion>
                                  </p:childTnLst>
                                </p:cTn>
                              </p:par>
                              <p:par>
                                <p:cTn id="24" presetID="0" presetClass="path" presetSubtype="0" accel="50000" decel="50000" fill="hold" nodeType="withEffect">
                                  <p:stCondLst>
                                    <p:cond delay="0"/>
                                  </p:stCondLst>
                                  <p:childTnLst>
                                    <p:animMotion origin="layout" path="M 0.02943 -0.01851 L 0.12696 -0.15555 " pathEditMode="relative" ptsTypes="AA">
                                      <p:cBhvr>
                                        <p:cTn id="25" dur="2000" fill="hold"/>
                                        <p:tgtEl>
                                          <p:spTgt spid="475"/>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0.01744 0.00486 L -0.15416 -0.12546 " pathEditMode="relative" ptsTypes="AA">
                                      <p:cBhvr>
                                        <p:cTn id="27" dur="2000" fill="hold"/>
                                        <p:tgtEl>
                                          <p:spTgt spid="369"/>
                                        </p:tgtEl>
                                        <p:attrNameLst>
                                          <p:attrName>ppt_x</p:attrName>
                                          <p:attrName>ppt_y</p:attrName>
                                        </p:attrNameLst>
                                      </p:cBhvr>
                                    </p:animMotion>
                                  </p:childTnLst>
                                </p:cTn>
                              </p:par>
                              <p:par>
                                <p:cTn id="28" presetID="0" presetClass="path" presetSubtype="0" accel="50000" decel="50000" fill="hold" nodeType="withEffect">
                                  <p:stCondLst>
                                    <p:cond delay="0"/>
                                  </p:stCondLst>
                                  <p:childTnLst>
                                    <p:animMotion origin="layout" path="M 0.0099 0.00787 L -0.12682 0.20324 " pathEditMode="relative" ptsTypes="AA">
                                      <p:cBhvr>
                                        <p:cTn id="29" dur="2000" fill="hold"/>
                                        <p:tgtEl>
                                          <p:spTgt spid="263"/>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0.00039 -0.37453 L 0.24701 -0.6412 " pathEditMode="relative" ptsTypes="AA">
                                      <p:cBhvr>
                                        <p:cTn id="31" dur="2000" fill="hold"/>
                                        <p:tgtEl>
                                          <p:spTgt spid="11726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2236082" y="289238"/>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20:9-10</a:t>
            </a:r>
          </a:p>
        </p:txBody>
      </p:sp>
      <p:grpSp>
        <p:nvGrpSpPr>
          <p:cNvPr id="156" name="Group 109">
            <a:extLst>
              <a:ext uri="{FF2B5EF4-FFF2-40B4-BE49-F238E27FC236}">
                <a16:creationId xmlns:a16="http://schemas.microsoft.com/office/drawing/2014/main" id="{2C361BB5-23A3-154E-9B5E-43E148F71CB9}"/>
              </a:ext>
            </a:extLst>
          </p:cNvPr>
          <p:cNvGrpSpPr>
            <a:grpSpLocks/>
          </p:cNvGrpSpPr>
          <p:nvPr/>
        </p:nvGrpSpPr>
        <p:grpSpPr bwMode="auto">
          <a:xfrm>
            <a:off x="877774" y="4312389"/>
            <a:ext cx="1632357" cy="974972"/>
            <a:chOff x="1224" y="2777"/>
            <a:chExt cx="1632" cy="797"/>
          </a:xfrm>
        </p:grpSpPr>
        <p:grpSp>
          <p:nvGrpSpPr>
            <p:cNvPr id="157" name="Group 110">
              <a:extLst>
                <a:ext uri="{FF2B5EF4-FFF2-40B4-BE49-F238E27FC236}">
                  <a16:creationId xmlns:a16="http://schemas.microsoft.com/office/drawing/2014/main" id="{152C18E1-D9F6-B948-8F16-F10839436D4E}"/>
                </a:ext>
              </a:extLst>
            </p:cNvPr>
            <p:cNvGrpSpPr>
              <a:grpSpLocks/>
            </p:cNvGrpSpPr>
            <p:nvPr/>
          </p:nvGrpSpPr>
          <p:grpSpPr bwMode="auto">
            <a:xfrm>
              <a:off x="1993" y="2777"/>
              <a:ext cx="95" cy="413"/>
              <a:chOff x="1000" y="1306"/>
              <a:chExt cx="162" cy="701"/>
            </a:xfrm>
          </p:grpSpPr>
          <p:sp>
            <p:nvSpPr>
              <p:cNvPr id="260" name="Oval 111">
                <a:extLst>
                  <a:ext uri="{FF2B5EF4-FFF2-40B4-BE49-F238E27FC236}">
                    <a16:creationId xmlns:a16="http://schemas.microsoft.com/office/drawing/2014/main" id="{9E3A0AA1-4D16-8C4F-80D3-B0619D7F305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61" name="Oval 112">
                <a:extLst>
                  <a:ext uri="{FF2B5EF4-FFF2-40B4-BE49-F238E27FC236}">
                    <a16:creationId xmlns:a16="http://schemas.microsoft.com/office/drawing/2014/main" id="{E941D71F-9313-C54C-9002-F5AAB35A2C1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58" name="Group 113">
              <a:extLst>
                <a:ext uri="{FF2B5EF4-FFF2-40B4-BE49-F238E27FC236}">
                  <a16:creationId xmlns:a16="http://schemas.microsoft.com/office/drawing/2014/main" id="{B6A1E789-C453-B841-9DC4-55BAAEEC1BB1}"/>
                </a:ext>
              </a:extLst>
            </p:cNvPr>
            <p:cNvGrpSpPr>
              <a:grpSpLocks/>
            </p:cNvGrpSpPr>
            <p:nvPr/>
          </p:nvGrpSpPr>
          <p:grpSpPr bwMode="auto">
            <a:xfrm>
              <a:off x="1224" y="2777"/>
              <a:ext cx="95" cy="413"/>
              <a:chOff x="1000" y="1306"/>
              <a:chExt cx="162" cy="701"/>
            </a:xfrm>
          </p:grpSpPr>
          <p:sp>
            <p:nvSpPr>
              <p:cNvPr id="258" name="Oval 114">
                <a:extLst>
                  <a:ext uri="{FF2B5EF4-FFF2-40B4-BE49-F238E27FC236}">
                    <a16:creationId xmlns:a16="http://schemas.microsoft.com/office/drawing/2014/main" id="{DDF4B414-0C79-CB40-B68A-4253DC6BCFF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9" name="Oval 115">
                <a:extLst>
                  <a:ext uri="{FF2B5EF4-FFF2-40B4-BE49-F238E27FC236}">
                    <a16:creationId xmlns:a16="http://schemas.microsoft.com/office/drawing/2014/main" id="{182381C3-A5A3-5C44-B1C0-2EF36DFF0B2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59" name="Group 116">
              <a:extLst>
                <a:ext uri="{FF2B5EF4-FFF2-40B4-BE49-F238E27FC236}">
                  <a16:creationId xmlns:a16="http://schemas.microsoft.com/office/drawing/2014/main" id="{9C585336-215C-954F-B821-E79F0F82903E}"/>
                </a:ext>
              </a:extLst>
            </p:cNvPr>
            <p:cNvGrpSpPr>
              <a:grpSpLocks/>
            </p:cNvGrpSpPr>
            <p:nvPr/>
          </p:nvGrpSpPr>
          <p:grpSpPr bwMode="auto">
            <a:xfrm>
              <a:off x="1416" y="2777"/>
              <a:ext cx="95" cy="413"/>
              <a:chOff x="1000" y="1306"/>
              <a:chExt cx="162" cy="701"/>
            </a:xfrm>
          </p:grpSpPr>
          <p:sp>
            <p:nvSpPr>
              <p:cNvPr id="256" name="Oval 117">
                <a:extLst>
                  <a:ext uri="{FF2B5EF4-FFF2-40B4-BE49-F238E27FC236}">
                    <a16:creationId xmlns:a16="http://schemas.microsoft.com/office/drawing/2014/main" id="{D667057F-CD2D-C843-976B-1D08F1E267B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7" name="Oval 118">
                <a:extLst>
                  <a:ext uri="{FF2B5EF4-FFF2-40B4-BE49-F238E27FC236}">
                    <a16:creationId xmlns:a16="http://schemas.microsoft.com/office/drawing/2014/main" id="{13AAFBD7-96C9-764C-B487-B7DF78271A3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0" name="Group 119">
              <a:extLst>
                <a:ext uri="{FF2B5EF4-FFF2-40B4-BE49-F238E27FC236}">
                  <a16:creationId xmlns:a16="http://schemas.microsoft.com/office/drawing/2014/main" id="{9945897E-BFD5-1240-BF39-82076C3E8D37}"/>
                </a:ext>
              </a:extLst>
            </p:cNvPr>
            <p:cNvGrpSpPr>
              <a:grpSpLocks/>
            </p:cNvGrpSpPr>
            <p:nvPr/>
          </p:nvGrpSpPr>
          <p:grpSpPr bwMode="auto">
            <a:xfrm>
              <a:off x="1609" y="2777"/>
              <a:ext cx="95" cy="413"/>
              <a:chOff x="1000" y="1306"/>
              <a:chExt cx="162" cy="701"/>
            </a:xfrm>
          </p:grpSpPr>
          <p:sp>
            <p:nvSpPr>
              <p:cNvPr id="254" name="Oval 120">
                <a:extLst>
                  <a:ext uri="{FF2B5EF4-FFF2-40B4-BE49-F238E27FC236}">
                    <a16:creationId xmlns:a16="http://schemas.microsoft.com/office/drawing/2014/main" id="{03013CB7-66A0-B94B-A3E1-6BD46D24960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5" name="Oval 121">
                <a:extLst>
                  <a:ext uri="{FF2B5EF4-FFF2-40B4-BE49-F238E27FC236}">
                    <a16:creationId xmlns:a16="http://schemas.microsoft.com/office/drawing/2014/main" id="{EE3D4040-18C6-EC44-A785-453F6BC3415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1" name="Group 122">
              <a:extLst>
                <a:ext uri="{FF2B5EF4-FFF2-40B4-BE49-F238E27FC236}">
                  <a16:creationId xmlns:a16="http://schemas.microsoft.com/office/drawing/2014/main" id="{8B6F7673-2B41-1346-863D-C6CA96B68643}"/>
                </a:ext>
              </a:extLst>
            </p:cNvPr>
            <p:cNvGrpSpPr>
              <a:grpSpLocks/>
            </p:cNvGrpSpPr>
            <p:nvPr/>
          </p:nvGrpSpPr>
          <p:grpSpPr bwMode="auto">
            <a:xfrm>
              <a:off x="1801" y="2777"/>
              <a:ext cx="95" cy="413"/>
              <a:chOff x="1000" y="1306"/>
              <a:chExt cx="162" cy="701"/>
            </a:xfrm>
          </p:grpSpPr>
          <p:sp>
            <p:nvSpPr>
              <p:cNvPr id="252" name="Oval 123">
                <a:extLst>
                  <a:ext uri="{FF2B5EF4-FFF2-40B4-BE49-F238E27FC236}">
                    <a16:creationId xmlns:a16="http://schemas.microsoft.com/office/drawing/2014/main" id="{A816A417-DFB5-F44F-9E21-91CF757F291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3" name="Oval 124">
                <a:extLst>
                  <a:ext uri="{FF2B5EF4-FFF2-40B4-BE49-F238E27FC236}">
                    <a16:creationId xmlns:a16="http://schemas.microsoft.com/office/drawing/2014/main" id="{93349F11-E965-9440-B56A-75BD33A20FF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2" name="Group 125">
              <a:extLst>
                <a:ext uri="{FF2B5EF4-FFF2-40B4-BE49-F238E27FC236}">
                  <a16:creationId xmlns:a16="http://schemas.microsoft.com/office/drawing/2014/main" id="{C9D75FAA-729C-124C-BF58-5FF3D87C8F74}"/>
                </a:ext>
              </a:extLst>
            </p:cNvPr>
            <p:cNvGrpSpPr>
              <a:grpSpLocks/>
            </p:cNvGrpSpPr>
            <p:nvPr/>
          </p:nvGrpSpPr>
          <p:grpSpPr bwMode="auto">
            <a:xfrm>
              <a:off x="2185" y="2777"/>
              <a:ext cx="95" cy="413"/>
              <a:chOff x="1000" y="1306"/>
              <a:chExt cx="162" cy="701"/>
            </a:xfrm>
          </p:grpSpPr>
          <p:sp>
            <p:nvSpPr>
              <p:cNvPr id="250" name="Oval 126">
                <a:extLst>
                  <a:ext uri="{FF2B5EF4-FFF2-40B4-BE49-F238E27FC236}">
                    <a16:creationId xmlns:a16="http://schemas.microsoft.com/office/drawing/2014/main" id="{9E65C90A-D418-BE4D-BEA3-5B58526BAAD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1" name="Oval 127">
                <a:extLst>
                  <a:ext uri="{FF2B5EF4-FFF2-40B4-BE49-F238E27FC236}">
                    <a16:creationId xmlns:a16="http://schemas.microsoft.com/office/drawing/2014/main" id="{47F984CC-8CE5-4647-8F31-8CAB7A7631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 name="Group 128">
              <a:extLst>
                <a:ext uri="{FF2B5EF4-FFF2-40B4-BE49-F238E27FC236}">
                  <a16:creationId xmlns:a16="http://schemas.microsoft.com/office/drawing/2014/main" id="{ECA4D813-65D3-4F4A-A237-E3A81242FB43}"/>
                </a:ext>
              </a:extLst>
            </p:cNvPr>
            <p:cNvGrpSpPr>
              <a:grpSpLocks/>
            </p:cNvGrpSpPr>
            <p:nvPr/>
          </p:nvGrpSpPr>
          <p:grpSpPr bwMode="auto">
            <a:xfrm>
              <a:off x="2377" y="2777"/>
              <a:ext cx="95" cy="413"/>
              <a:chOff x="1000" y="1306"/>
              <a:chExt cx="162" cy="701"/>
            </a:xfrm>
          </p:grpSpPr>
          <p:sp>
            <p:nvSpPr>
              <p:cNvPr id="248" name="Oval 129">
                <a:extLst>
                  <a:ext uri="{FF2B5EF4-FFF2-40B4-BE49-F238E27FC236}">
                    <a16:creationId xmlns:a16="http://schemas.microsoft.com/office/drawing/2014/main" id="{FC25503A-3492-A14F-B18F-82B294C2879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9" name="Oval 130">
                <a:extLst>
                  <a:ext uri="{FF2B5EF4-FFF2-40B4-BE49-F238E27FC236}">
                    <a16:creationId xmlns:a16="http://schemas.microsoft.com/office/drawing/2014/main" id="{DC4A2488-3CD4-5145-9CF9-ED0B8EB40A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 name="Group 131">
              <a:extLst>
                <a:ext uri="{FF2B5EF4-FFF2-40B4-BE49-F238E27FC236}">
                  <a16:creationId xmlns:a16="http://schemas.microsoft.com/office/drawing/2014/main" id="{0C921247-166F-044A-A2FE-19BCB66ECDD4}"/>
                </a:ext>
              </a:extLst>
            </p:cNvPr>
            <p:cNvGrpSpPr>
              <a:grpSpLocks/>
            </p:cNvGrpSpPr>
            <p:nvPr/>
          </p:nvGrpSpPr>
          <p:grpSpPr bwMode="auto">
            <a:xfrm>
              <a:off x="2569" y="2777"/>
              <a:ext cx="95" cy="413"/>
              <a:chOff x="1000" y="1306"/>
              <a:chExt cx="162" cy="701"/>
            </a:xfrm>
          </p:grpSpPr>
          <p:sp>
            <p:nvSpPr>
              <p:cNvPr id="246" name="Oval 132">
                <a:extLst>
                  <a:ext uri="{FF2B5EF4-FFF2-40B4-BE49-F238E27FC236}">
                    <a16:creationId xmlns:a16="http://schemas.microsoft.com/office/drawing/2014/main" id="{3698282E-C1E9-8844-B3DF-CA384C4754E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7" name="Oval 133">
                <a:extLst>
                  <a:ext uri="{FF2B5EF4-FFF2-40B4-BE49-F238E27FC236}">
                    <a16:creationId xmlns:a16="http://schemas.microsoft.com/office/drawing/2014/main" id="{67BA79A6-3A8C-9F4F-84B0-157A5CD1EF3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 name="Group 134">
              <a:extLst>
                <a:ext uri="{FF2B5EF4-FFF2-40B4-BE49-F238E27FC236}">
                  <a16:creationId xmlns:a16="http://schemas.microsoft.com/office/drawing/2014/main" id="{D4F7BE67-A320-0A4A-A0FC-A4EA30436EE8}"/>
                </a:ext>
              </a:extLst>
            </p:cNvPr>
            <p:cNvGrpSpPr>
              <a:grpSpLocks/>
            </p:cNvGrpSpPr>
            <p:nvPr/>
          </p:nvGrpSpPr>
          <p:grpSpPr bwMode="auto">
            <a:xfrm>
              <a:off x="2089" y="2873"/>
              <a:ext cx="95" cy="413"/>
              <a:chOff x="1000" y="1306"/>
              <a:chExt cx="162" cy="701"/>
            </a:xfrm>
          </p:grpSpPr>
          <p:sp>
            <p:nvSpPr>
              <p:cNvPr id="244" name="Oval 135">
                <a:extLst>
                  <a:ext uri="{FF2B5EF4-FFF2-40B4-BE49-F238E27FC236}">
                    <a16:creationId xmlns:a16="http://schemas.microsoft.com/office/drawing/2014/main" id="{171767CA-09F4-384B-9FD1-B97F6AB680A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5" name="Oval 136">
                <a:extLst>
                  <a:ext uri="{FF2B5EF4-FFF2-40B4-BE49-F238E27FC236}">
                    <a16:creationId xmlns:a16="http://schemas.microsoft.com/office/drawing/2014/main" id="{380273FF-2A99-A84D-B5FC-549B6C8E6AF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 name="Group 137">
              <a:extLst>
                <a:ext uri="{FF2B5EF4-FFF2-40B4-BE49-F238E27FC236}">
                  <a16:creationId xmlns:a16="http://schemas.microsoft.com/office/drawing/2014/main" id="{94C435BD-658B-424A-8782-7A1F00A21D9A}"/>
                </a:ext>
              </a:extLst>
            </p:cNvPr>
            <p:cNvGrpSpPr>
              <a:grpSpLocks/>
            </p:cNvGrpSpPr>
            <p:nvPr/>
          </p:nvGrpSpPr>
          <p:grpSpPr bwMode="auto">
            <a:xfrm>
              <a:off x="1320" y="2873"/>
              <a:ext cx="95" cy="413"/>
              <a:chOff x="1000" y="1306"/>
              <a:chExt cx="162" cy="701"/>
            </a:xfrm>
          </p:grpSpPr>
          <p:sp>
            <p:nvSpPr>
              <p:cNvPr id="242" name="Oval 138">
                <a:extLst>
                  <a:ext uri="{FF2B5EF4-FFF2-40B4-BE49-F238E27FC236}">
                    <a16:creationId xmlns:a16="http://schemas.microsoft.com/office/drawing/2014/main" id="{89E216FD-E125-5C4E-BE66-9F735C1939E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3" name="Oval 139">
                <a:extLst>
                  <a:ext uri="{FF2B5EF4-FFF2-40B4-BE49-F238E27FC236}">
                    <a16:creationId xmlns:a16="http://schemas.microsoft.com/office/drawing/2014/main" id="{4A6CD6C6-8A52-F945-92E2-EA845027D31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7" name="Group 140">
              <a:extLst>
                <a:ext uri="{FF2B5EF4-FFF2-40B4-BE49-F238E27FC236}">
                  <a16:creationId xmlns:a16="http://schemas.microsoft.com/office/drawing/2014/main" id="{2D153BF3-64BC-6D45-B43C-C407BD235D1F}"/>
                </a:ext>
              </a:extLst>
            </p:cNvPr>
            <p:cNvGrpSpPr>
              <a:grpSpLocks/>
            </p:cNvGrpSpPr>
            <p:nvPr/>
          </p:nvGrpSpPr>
          <p:grpSpPr bwMode="auto">
            <a:xfrm>
              <a:off x="1512" y="2873"/>
              <a:ext cx="95" cy="413"/>
              <a:chOff x="1000" y="1306"/>
              <a:chExt cx="162" cy="701"/>
            </a:xfrm>
          </p:grpSpPr>
          <p:sp>
            <p:nvSpPr>
              <p:cNvPr id="240" name="Oval 141">
                <a:extLst>
                  <a:ext uri="{FF2B5EF4-FFF2-40B4-BE49-F238E27FC236}">
                    <a16:creationId xmlns:a16="http://schemas.microsoft.com/office/drawing/2014/main" id="{6F635702-A506-C942-A53F-DBDC8CB85BD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1" name="Oval 142">
                <a:extLst>
                  <a:ext uri="{FF2B5EF4-FFF2-40B4-BE49-F238E27FC236}">
                    <a16:creationId xmlns:a16="http://schemas.microsoft.com/office/drawing/2014/main" id="{AF886D64-3E30-3843-90A5-6AD00878CB2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8" name="Group 143">
              <a:extLst>
                <a:ext uri="{FF2B5EF4-FFF2-40B4-BE49-F238E27FC236}">
                  <a16:creationId xmlns:a16="http://schemas.microsoft.com/office/drawing/2014/main" id="{9B8BF577-CBF1-E843-861C-03010E1355AC}"/>
                </a:ext>
              </a:extLst>
            </p:cNvPr>
            <p:cNvGrpSpPr>
              <a:grpSpLocks/>
            </p:cNvGrpSpPr>
            <p:nvPr/>
          </p:nvGrpSpPr>
          <p:grpSpPr bwMode="auto">
            <a:xfrm>
              <a:off x="1705" y="2873"/>
              <a:ext cx="95" cy="413"/>
              <a:chOff x="1000" y="1306"/>
              <a:chExt cx="162" cy="701"/>
            </a:xfrm>
          </p:grpSpPr>
          <p:sp>
            <p:nvSpPr>
              <p:cNvPr id="238" name="Oval 144">
                <a:extLst>
                  <a:ext uri="{FF2B5EF4-FFF2-40B4-BE49-F238E27FC236}">
                    <a16:creationId xmlns:a16="http://schemas.microsoft.com/office/drawing/2014/main" id="{8979D550-866F-DB49-88F4-7AE0FF22DDA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9" name="Oval 145">
                <a:extLst>
                  <a:ext uri="{FF2B5EF4-FFF2-40B4-BE49-F238E27FC236}">
                    <a16:creationId xmlns:a16="http://schemas.microsoft.com/office/drawing/2014/main" id="{3950BFBF-E17A-8D44-95D1-A23D646BD1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9" name="Group 146">
              <a:extLst>
                <a:ext uri="{FF2B5EF4-FFF2-40B4-BE49-F238E27FC236}">
                  <a16:creationId xmlns:a16="http://schemas.microsoft.com/office/drawing/2014/main" id="{9E460BB7-1760-084A-AB48-6AF5669C6740}"/>
                </a:ext>
              </a:extLst>
            </p:cNvPr>
            <p:cNvGrpSpPr>
              <a:grpSpLocks/>
            </p:cNvGrpSpPr>
            <p:nvPr/>
          </p:nvGrpSpPr>
          <p:grpSpPr bwMode="auto">
            <a:xfrm>
              <a:off x="1897" y="2873"/>
              <a:ext cx="95" cy="413"/>
              <a:chOff x="1000" y="1306"/>
              <a:chExt cx="162" cy="701"/>
            </a:xfrm>
          </p:grpSpPr>
          <p:sp>
            <p:nvSpPr>
              <p:cNvPr id="236" name="Oval 147">
                <a:extLst>
                  <a:ext uri="{FF2B5EF4-FFF2-40B4-BE49-F238E27FC236}">
                    <a16:creationId xmlns:a16="http://schemas.microsoft.com/office/drawing/2014/main" id="{45854501-7D39-C949-AFC1-7ECB9F835F3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7" name="Oval 148">
                <a:extLst>
                  <a:ext uri="{FF2B5EF4-FFF2-40B4-BE49-F238E27FC236}">
                    <a16:creationId xmlns:a16="http://schemas.microsoft.com/office/drawing/2014/main" id="{87D5259C-D0B2-E04A-988E-54CC33E881F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0" name="Group 149">
              <a:extLst>
                <a:ext uri="{FF2B5EF4-FFF2-40B4-BE49-F238E27FC236}">
                  <a16:creationId xmlns:a16="http://schemas.microsoft.com/office/drawing/2014/main" id="{4074AD53-85DF-6A47-96B2-FCD86968635E}"/>
                </a:ext>
              </a:extLst>
            </p:cNvPr>
            <p:cNvGrpSpPr>
              <a:grpSpLocks/>
            </p:cNvGrpSpPr>
            <p:nvPr/>
          </p:nvGrpSpPr>
          <p:grpSpPr bwMode="auto">
            <a:xfrm>
              <a:off x="2281" y="2873"/>
              <a:ext cx="95" cy="413"/>
              <a:chOff x="1000" y="1306"/>
              <a:chExt cx="162" cy="701"/>
            </a:xfrm>
          </p:grpSpPr>
          <p:sp>
            <p:nvSpPr>
              <p:cNvPr id="234" name="Oval 150">
                <a:extLst>
                  <a:ext uri="{FF2B5EF4-FFF2-40B4-BE49-F238E27FC236}">
                    <a16:creationId xmlns:a16="http://schemas.microsoft.com/office/drawing/2014/main" id="{EDEE36CC-D1FB-174D-A8C2-F1C710235C9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5" name="Oval 151">
                <a:extLst>
                  <a:ext uri="{FF2B5EF4-FFF2-40B4-BE49-F238E27FC236}">
                    <a16:creationId xmlns:a16="http://schemas.microsoft.com/office/drawing/2014/main" id="{473C1B5D-5835-674A-9F3E-BF2DD34FF9A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1" name="Group 152">
              <a:extLst>
                <a:ext uri="{FF2B5EF4-FFF2-40B4-BE49-F238E27FC236}">
                  <a16:creationId xmlns:a16="http://schemas.microsoft.com/office/drawing/2014/main" id="{02E08D9B-9633-3A47-919B-6F338343ED18}"/>
                </a:ext>
              </a:extLst>
            </p:cNvPr>
            <p:cNvGrpSpPr>
              <a:grpSpLocks/>
            </p:cNvGrpSpPr>
            <p:nvPr/>
          </p:nvGrpSpPr>
          <p:grpSpPr bwMode="auto">
            <a:xfrm>
              <a:off x="2473" y="2873"/>
              <a:ext cx="95" cy="413"/>
              <a:chOff x="1000" y="1306"/>
              <a:chExt cx="162" cy="701"/>
            </a:xfrm>
          </p:grpSpPr>
          <p:sp>
            <p:nvSpPr>
              <p:cNvPr id="232" name="Oval 153">
                <a:extLst>
                  <a:ext uri="{FF2B5EF4-FFF2-40B4-BE49-F238E27FC236}">
                    <a16:creationId xmlns:a16="http://schemas.microsoft.com/office/drawing/2014/main" id="{30ABE693-2F78-6440-837F-5B38724C83E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3" name="Oval 154">
                <a:extLst>
                  <a:ext uri="{FF2B5EF4-FFF2-40B4-BE49-F238E27FC236}">
                    <a16:creationId xmlns:a16="http://schemas.microsoft.com/office/drawing/2014/main" id="{0D3B7397-C66C-9345-834E-1A244B2552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2" name="Group 155">
              <a:extLst>
                <a:ext uri="{FF2B5EF4-FFF2-40B4-BE49-F238E27FC236}">
                  <a16:creationId xmlns:a16="http://schemas.microsoft.com/office/drawing/2014/main" id="{D5CB86DC-4871-7941-AF93-851E2FF9E657}"/>
                </a:ext>
              </a:extLst>
            </p:cNvPr>
            <p:cNvGrpSpPr>
              <a:grpSpLocks/>
            </p:cNvGrpSpPr>
            <p:nvPr/>
          </p:nvGrpSpPr>
          <p:grpSpPr bwMode="auto">
            <a:xfrm>
              <a:off x="2185" y="2969"/>
              <a:ext cx="95" cy="413"/>
              <a:chOff x="1000" y="1306"/>
              <a:chExt cx="162" cy="701"/>
            </a:xfrm>
          </p:grpSpPr>
          <p:sp>
            <p:nvSpPr>
              <p:cNvPr id="230" name="Oval 156">
                <a:extLst>
                  <a:ext uri="{FF2B5EF4-FFF2-40B4-BE49-F238E27FC236}">
                    <a16:creationId xmlns:a16="http://schemas.microsoft.com/office/drawing/2014/main" id="{64C50822-5163-1F45-AF21-1B80AF4A55C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1" name="Oval 157">
                <a:extLst>
                  <a:ext uri="{FF2B5EF4-FFF2-40B4-BE49-F238E27FC236}">
                    <a16:creationId xmlns:a16="http://schemas.microsoft.com/office/drawing/2014/main" id="{5081D644-7CA6-CF40-AA17-75F92672C1A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3" name="Group 158">
              <a:extLst>
                <a:ext uri="{FF2B5EF4-FFF2-40B4-BE49-F238E27FC236}">
                  <a16:creationId xmlns:a16="http://schemas.microsoft.com/office/drawing/2014/main" id="{52F5B05E-33B1-394C-982B-2C986B560554}"/>
                </a:ext>
              </a:extLst>
            </p:cNvPr>
            <p:cNvGrpSpPr>
              <a:grpSpLocks/>
            </p:cNvGrpSpPr>
            <p:nvPr/>
          </p:nvGrpSpPr>
          <p:grpSpPr bwMode="auto">
            <a:xfrm>
              <a:off x="1416" y="2969"/>
              <a:ext cx="95" cy="413"/>
              <a:chOff x="1000" y="1306"/>
              <a:chExt cx="162" cy="701"/>
            </a:xfrm>
          </p:grpSpPr>
          <p:sp>
            <p:nvSpPr>
              <p:cNvPr id="228" name="Oval 159">
                <a:extLst>
                  <a:ext uri="{FF2B5EF4-FFF2-40B4-BE49-F238E27FC236}">
                    <a16:creationId xmlns:a16="http://schemas.microsoft.com/office/drawing/2014/main" id="{1E10CE68-BA53-B744-B2D7-E88FF516BA6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9" name="Oval 160">
                <a:extLst>
                  <a:ext uri="{FF2B5EF4-FFF2-40B4-BE49-F238E27FC236}">
                    <a16:creationId xmlns:a16="http://schemas.microsoft.com/office/drawing/2014/main" id="{12137C26-2BAE-6044-9FEB-F503E07B7F1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4" name="Group 161">
              <a:extLst>
                <a:ext uri="{FF2B5EF4-FFF2-40B4-BE49-F238E27FC236}">
                  <a16:creationId xmlns:a16="http://schemas.microsoft.com/office/drawing/2014/main" id="{05BE61B7-4A61-6D41-8689-D3733F97828A}"/>
                </a:ext>
              </a:extLst>
            </p:cNvPr>
            <p:cNvGrpSpPr>
              <a:grpSpLocks/>
            </p:cNvGrpSpPr>
            <p:nvPr/>
          </p:nvGrpSpPr>
          <p:grpSpPr bwMode="auto">
            <a:xfrm>
              <a:off x="1608" y="2969"/>
              <a:ext cx="95" cy="413"/>
              <a:chOff x="1000" y="1306"/>
              <a:chExt cx="162" cy="701"/>
            </a:xfrm>
          </p:grpSpPr>
          <p:sp>
            <p:nvSpPr>
              <p:cNvPr id="226" name="Oval 162">
                <a:extLst>
                  <a:ext uri="{FF2B5EF4-FFF2-40B4-BE49-F238E27FC236}">
                    <a16:creationId xmlns:a16="http://schemas.microsoft.com/office/drawing/2014/main" id="{7757D91E-DD8F-804A-9E56-5D72129D3BB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7" name="Oval 163">
                <a:extLst>
                  <a:ext uri="{FF2B5EF4-FFF2-40B4-BE49-F238E27FC236}">
                    <a16:creationId xmlns:a16="http://schemas.microsoft.com/office/drawing/2014/main" id="{319CBF52-6D3B-B744-B7B1-6B34ADD8087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5" name="Group 164">
              <a:extLst>
                <a:ext uri="{FF2B5EF4-FFF2-40B4-BE49-F238E27FC236}">
                  <a16:creationId xmlns:a16="http://schemas.microsoft.com/office/drawing/2014/main" id="{AD05667B-5D6B-8C4A-A5EF-0984AA27FDC9}"/>
                </a:ext>
              </a:extLst>
            </p:cNvPr>
            <p:cNvGrpSpPr>
              <a:grpSpLocks/>
            </p:cNvGrpSpPr>
            <p:nvPr/>
          </p:nvGrpSpPr>
          <p:grpSpPr bwMode="auto">
            <a:xfrm>
              <a:off x="1801" y="2969"/>
              <a:ext cx="95" cy="413"/>
              <a:chOff x="1000" y="1306"/>
              <a:chExt cx="162" cy="701"/>
            </a:xfrm>
          </p:grpSpPr>
          <p:sp>
            <p:nvSpPr>
              <p:cNvPr id="224" name="Oval 165">
                <a:extLst>
                  <a:ext uri="{FF2B5EF4-FFF2-40B4-BE49-F238E27FC236}">
                    <a16:creationId xmlns:a16="http://schemas.microsoft.com/office/drawing/2014/main" id="{8A975BB0-B9DD-4F4C-9630-73F2FE5DA3F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5" name="Oval 166">
                <a:extLst>
                  <a:ext uri="{FF2B5EF4-FFF2-40B4-BE49-F238E27FC236}">
                    <a16:creationId xmlns:a16="http://schemas.microsoft.com/office/drawing/2014/main" id="{08BE1E06-03D0-E84E-A37F-7BFAFA8470E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6" name="Group 167">
              <a:extLst>
                <a:ext uri="{FF2B5EF4-FFF2-40B4-BE49-F238E27FC236}">
                  <a16:creationId xmlns:a16="http://schemas.microsoft.com/office/drawing/2014/main" id="{9E7557D7-E685-0042-B648-0DD366D50629}"/>
                </a:ext>
              </a:extLst>
            </p:cNvPr>
            <p:cNvGrpSpPr>
              <a:grpSpLocks/>
            </p:cNvGrpSpPr>
            <p:nvPr/>
          </p:nvGrpSpPr>
          <p:grpSpPr bwMode="auto">
            <a:xfrm>
              <a:off x="1993" y="2969"/>
              <a:ext cx="95" cy="413"/>
              <a:chOff x="1000" y="1306"/>
              <a:chExt cx="162" cy="701"/>
            </a:xfrm>
          </p:grpSpPr>
          <p:sp>
            <p:nvSpPr>
              <p:cNvPr id="222" name="Oval 168">
                <a:extLst>
                  <a:ext uri="{FF2B5EF4-FFF2-40B4-BE49-F238E27FC236}">
                    <a16:creationId xmlns:a16="http://schemas.microsoft.com/office/drawing/2014/main" id="{6BB9D143-82BD-9341-BAD5-A461F8E090B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3" name="Oval 169">
                <a:extLst>
                  <a:ext uri="{FF2B5EF4-FFF2-40B4-BE49-F238E27FC236}">
                    <a16:creationId xmlns:a16="http://schemas.microsoft.com/office/drawing/2014/main" id="{D904291A-9516-D14A-8D74-46E2D52933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7" name="Group 170">
              <a:extLst>
                <a:ext uri="{FF2B5EF4-FFF2-40B4-BE49-F238E27FC236}">
                  <a16:creationId xmlns:a16="http://schemas.microsoft.com/office/drawing/2014/main" id="{956CF807-E16F-C842-AF68-FD4707C8BAC3}"/>
                </a:ext>
              </a:extLst>
            </p:cNvPr>
            <p:cNvGrpSpPr>
              <a:grpSpLocks/>
            </p:cNvGrpSpPr>
            <p:nvPr/>
          </p:nvGrpSpPr>
          <p:grpSpPr bwMode="auto">
            <a:xfrm>
              <a:off x="2377" y="2969"/>
              <a:ext cx="95" cy="413"/>
              <a:chOff x="1000" y="1306"/>
              <a:chExt cx="162" cy="701"/>
            </a:xfrm>
          </p:grpSpPr>
          <p:sp>
            <p:nvSpPr>
              <p:cNvPr id="220" name="Oval 171">
                <a:extLst>
                  <a:ext uri="{FF2B5EF4-FFF2-40B4-BE49-F238E27FC236}">
                    <a16:creationId xmlns:a16="http://schemas.microsoft.com/office/drawing/2014/main" id="{8C692979-0261-5446-9727-59A4B62B89A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1" name="Oval 172">
                <a:extLst>
                  <a:ext uri="{FF2B5EF4-FFF2-40B4-BE49-F238E27FC236}">
                    <a16:creationId xmlns:a16="http://schemas.microsoft.com/office/drawing/2014/main" id="{5B65446F-A854-FD40-A5E4-4AA0FA1F14D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8" name="Group 173">
              <a:extLst>
                <a:ext uri="{FF2B5EF4-FFF2-40B4-BE49-F238E27FC236}">
                  <a16:creationId xmlns:a16="http://schemas.microsoft.com/office/drawing/2014/main" id="{08FA9641-4DFD-E141-AFBF-3FCDF5AE5087}"/>
                </a:ext>
              </a:extLst>
            </p:cNvPr>
            <p:cNvGrpSpPr>
              <a:grpSpLocks/>
            </p:cNvGrpSpPr>
            <p:nvPr/>
          </p:nvGrpSpPr>
          <p:grpSpPr bwMode="auto">
            <a:xfrm>
              <a:off x="2281" y="3065"/>
              <a:ext cx="95" cy="413"/>
              <a:chOff x="1000" y="1306"/>
              <a:chExt cx="162" cy="701"/>
            </a:xfrm>
          </p:grpSpPr>
          <p:sp>
            <p:nvSpPr>
              <p:cNvPr id="218" name="Oval 174">
                <a:extLst>
                  <a:ext uri="{FF2B5EF4-FFF2-40B4-BE49-F238E27FC236}">
                    <a16:creationId xmlns:a16="http://schemas.microsoft.com/office/drawing/2014/main" id="{405C490C-08DE-804C-80E0-FDD18BD4E49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9" name="Oval 175">
                <a:extLst>
                  <a:ext uri="{FF2B5EF4-FFF2-40B4-BE49-F238E27FC236}">
                    <a16:creationId xmlns:a16="http://schemas.microsoft.com/office/drawing/2014/main" id="{DACF4981-106E-9F42-B305-9D1382A75AC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9" name="Group 176">
              <a:extLst>
                <a:ext uri="{FF2B5EF4-FFF2-40B4-BE49-F238E27FC236}">
                  <a16:creationId xmlns:a16="http://schemas.microsoft.com/office/drawing/2014/main" id="{1BDF2C40-3B94-D047-9E70-E56C023AE3E1}"/>
                </a:ext>
              </a:extLst>
            </p:cNvPr>
            <p:cNvGrpSpPr>
              <a:grpSpLocks/>
            </p:cNvGrpSpPr>
            <p:nvPr/>
          </p:nvGrpSpPr>
          <p:grpSpPr bwMode="auto">
            <a:xfrm>
              <a:off x="1512" y="3065"/>
              <a:ext cx="95" cy="413"/>
              <a:chOff x="1000" y="1306"/>
              <a:chExt cx="162" cy="701"/>
            </a:xfrm>
          </p:grpSpPr>
          <p:sp>
            <p:nvSpPr>
              <p:cNvPr id="216" name="Oval 177">
                <a:extLst>
                  <a:ext uri="{FF2B5EF4-FFF2-40B4-BE49-F238E27FC236}">
                    <a16:creationId xmlns:a16="http://schemas.microsoft.com/office/drawing/2014/main" id="{4C0DBCEA-C84E-CD42-B8BE-B0C95D2EEA0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7" name="Oval 178">
                <a:extLst>
                  <a:ext uri="{FF2B5EF4-FFF2-40B4-BE49-F238E27FC236}">
                    <a16:creationId xmlns:a16="http://schemas.microsoft.com/office/drawing/2014/main" id="{4FD97D04-4D78-BD41-9B78-16B3093D0FA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0" name="Group 179">
              <a:extLst>
                <a:ext uri="{FF2B5EF4-FFF2-40B4-BE49-F238E27FC236}">
                  <a16:creationId xmlns:a16="http://schemas.microsoft.com/office/drawing/2014/main" id="{EB8297EC-82AB-104D-888D-1AF43F3E7DDF}"/>
                </a:ext>
              </a:extLst>
            </p:cNvPr>
            <p:cNvGrpSpPr>
              <a:grpSpLocks/>
            </p:cNvGrpSpPr>
            <p:nvPr/>
          </p:nvGrpSpPr>
          <p:grpSpPr bwMode="auto">
            <a:xfrm>
              <a:off x="1704" y="3065"/>
              <a:ext cx="95" cy="413"/>
              <a:chOff x="1000" y="1306"/>
              <a:chExt cx="162" cy="701"/>
            </a:xfrm>
          </p:grpSpPr>
          <p:sp>
            <p:nvSpPr>
              <p:cNvPr id="214" name="Oval 180">
                <a:extLst>
                  <a:ext uri="{FF2B5EF4-FFF2-40B4-BE49-F238E27FC236}">
                    <a16:creationId xmlns:a16="http://schemas.microsoft.com/office/drawing/2014/main" id="{790011FC-43E6-BB48-B7A5-D4C9F8501D8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5" name="Oval 181">
                <a:extLst>
                  <a:ext uri="{FF2B5EF4-FFF2-40B4-BE49-F238E27FC236}">
                    <a16:creationId xmlns:a16="http://schemas.microsoft.com/office/drawing/2014/main" id="{EF6FFFFD-0BE8-4840-A799-387D4AEEC6D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1" name="Group 182">
              <a:extLst>
                <a:ext uri="{FF2B5EF4-FFF2-40B4-BE49-F238E27FC236}">
                  <a16:creationId xmlns:a16="http://schemas.microsoft.com/office/drawing/2014/main" id="{8B6F5EE4-2A74-B240-9E1D-5357CA5CDD25}"/>
                </a:ext>
              </a:extLst>
            </p:cNvPr>
            <p:cNvGrpSpPr>
              <a:grpSpLocks/>
            </p:cNvGrpSpPr>
            <p:nvPr/>
          </p:nvGrpSpPr>
          <p:grpSpPr bwMode="auto">
            <a:xfrm>
              <a:off x="1897" y="3065"/>
              <a:ext cx="95" cy="413"/>
              <a:chOff x="1000" y="1306"/>
              <a:chExt cx="162" cy="701"/>
            </a:xfrm>
          </p:grpSpPr>
          <p:sp>
            <p:nvSpPr>
              <p:cNvPr id="212" name="Oval 183">
                <a:extLst>
                  <a:ext uri="{FF2B5EF4-FFF2-40B4-BE49-F238E27FC236}">
                    <a16:creationId xmlns:a16="http://schemas.microsoft.com/office/drawing/2014/main" id="{47FB943F-DC6A-3B47-94E2-A4822E2E390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3" name="Oval 184">
                <a:extLst>
                  <a:ext uri="{FF2B5EF4-FFF2-40B4-BE49-F238E27FC236}">
                    <a16:creationId xmlns:a16="http://schemas.microsoft.com/office/drawing/2014/main" id="{655B326C-241E-234A-8315-5E9EACCFEB5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2" name="Group 185">
              <a:extLst>
                <a:ext uri="{FF2B5EF4-FFF2-40B4-BE49-F238E27FC236}">
                  <a16:creationId xmlns:a16="http://schemas.microsoft.com/office/drawing/2014/main" id="{1D83AB4E-C921-6440-8BAB-239D20621EB1}"/>
                </a:ext>
              </a:extLst>
            </p:cNvPr>
            <p:cNvGrpSpPr>
              <a:grpSpLocks/>
            </p:cNvGrpSpPr>
            <p:nvPr/>
          </p:nvGrpSpPr>
          <p:grpSpPr bwMode="auto">
            <a:xfrm>
              <a:off x="2089" y="3065"/>
              <a:ext cx="95" cy="413"/>
              <a:chOff x="1000" y="1306"/>
              <a:chExt cx="162" cy="701"/>
            </a:xfrm>
          </p:grpSpPr>
          <p:sp>
            <p:nvSpPr>
              <p:cNvPr id="210" name="Oval 186">
                <a:extLst>
                  <a:ext uri="{FF2B5EF4-FFF2-40B4-BE49-F238E27FC236}">
                    <a16:creationId xmlns:a16="http://schemas.microsoft.com/office/drawing/2014/main" id="{25C698BC-1C1A-9F48-BD91-B44E1000BDD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1" name="Oval 187">
                <a:extLst>
                  <a:ext uri="{FF2B5EF4-FFF2-40B4-BE49-F238E27FC236}">
                    <a16:creationId xmlns:a16="http://schemas.microsoft.com/office/drawing/2014/main" id="{CAFF8614-8501-6643-BCB2-799091B56E3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3" name="Group 188">
              <a:extLst>
                <a:ext uri="{FF2B5EF4-FFF2-40B4-BE49-F238E27FC236}">
                  <a16:creationId xmlns:a16="http://schemas.microsoft.com/office/drawing/2014/main" id="{C1FAB73D-E1B8-314E-8651-F9B342010888}"/>
                </a:ext>
              </a:extLst>
            </p:cNvPr>
            <p:cNvGrpSpPr>
              <a:grpSpLocks/>
            </p:cNvGrpSpPr>
            <p:nvPr/>
          </p:nvGrpSpPr>
          <p:grpSpPr bwMode="auto">
            <a:xfrm>
              <a:off x="2377" y="3161"/>
              <a:ext cx="95" cy="413"/>
              <a:chOff x="1000" y="1306"/>
              <a:chExt cx="162" cy="701"/>
            </a:xfrm>
          </p:grpSpPr>
          <p:sp>
            <p:nvSpPr>
              <p:cNvPr id="208" name="Oval 189">
                <a:extLst>
                  <a:ext uri="{FF2B5EF4-FFF2-40B4-BE49-F238E27FC236}">
                    <a16:creationId xmlns:a16="http://schemas.microsoft.com/office/drawing/2014/main" id="{D88F29D1-7190-9048-B17A-3B0CE7C82A9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9" name="Oval 190">
                <a:extLst>
                  <a:ext uri="{FF2B5EF4-FFF2-40B4-BE49-F238E27FC236}">
                    <a16:creationId xmlns:a16="http://schemas.microsoft.com/office/drawing/2014/main" id="{166FCE8D-4AA3-A14D-BDEA-C113354A828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4" name="Group 191">
              <a:extLst>
                <a:ext uri="{FF2B5EF4-FFF2-40B4-BE49-F238E27FC236}">
                  <a16:creationId xmlns:a16="http://schemas.microsoft.com/office/drawing/2014/main" id="{45347145-E317-BE4B-8AD7-C51965D6F035}"/>
                </a:ext>
              </a:extLst>
            </p:cNvPr>
            <p:cNvGrpSpPr>
              <a:grpSpLocks/>
            </p:cNvGrpSpPr>
            <p:nvPr/>
          </p:nvGrpSpPr>
          <p:grpSpPr bwMode="auto">
            <a:xfrm>
              <a:off x="1608" y="3161"/>
              <a:ext cx="95" cy="413"/>
              <a:chOff x="1000" y="1306"/>
              <a:chExt cx="162" cy="701"/>
            </a:xfrm>
          </p:grpSpPr>
          <p:sp>
            <p:nvSpPr>
              <p:cNvPr id="206" name="Oval 192">
                <a:extLst>
                  <a:ext uri="{FF2B5EF4-FFF2-40B4-BE49-F238E27FC236}">
                    <a16:creationId xmlns:a16="http://schemas.microsoft.com/office/drawing/2014/main" id="{E42339A5-ACAE-9C44-A3CA-5A4E7DA4FC7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7" name="Oval 193">
                <a:extLst>
                  <a:ext uri="{FF2B5EF4-FFF2-40B4-BE49-F238E27FC236}">
                    <a16:creationId xmlns:a16="http://schemas.microsoft.com/office/drawing/2014/main" id="{92D71E77-09FC-C642-99E3-F090A1122CA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5" name="Group 194">
              <a:extLst>
                <a:ext uri="{FF2B5EF4-FFF2-40B4-BE49-F238E27FC236}">
                  <a16:creationId xmlns:a16="http://schemas.microsoft.com/office/drawing/2014/main" id="{E3E84EB2-3B19-A248-80AF-B4B33FF72D60}"/>
                </a:ext>
              </a:extLst>
            </p:cNvPr>
            <p:cNvGrpSpPr>
              <a:grpSpLocks/>
            </p:cNvGrpSpPr>
            <p:nvPr/>
          </p:nvGrpSpPr>
          <p:grpSpPr bwMode="auto">
            <a:xfrm>
              <a:off x="1800" y="3161"/>
              <a:ext cx="95" cy="413"/>
              <a:chOff x="1000" y="1306"/>
              <a:chExt cx="162" cy="701"/>
            </a:xfrm>
          </p:grpSpPr>
          <p:sp>
            <p:nvSpPr>
              <p:cNvPr id="204" name="Oval 195">
                <a:extLst>
                  <a:ext uri="{FF2B5EF4-FFF2-40B4-BE49-F238E27FC236}">
                    <a16:creationId xmlns:a16="http://schemas.microsoft.com/office/drawing/2014/main" id="{2D73F8B9-9A13-1843-B8A3-0B71508AD01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5" name="Oval 196">
                <a:extLst>
                  <a:ext uri="{FF2B5EF4-FFF2-40B4-BE49-F238E27FC236}">
                    <a16:creationId xmlns:a16="http://schemas.microsoft.com/office/drawing/2014/main" id="{20900EB7-1DB6-7248-A111-02446772BB7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6" name="Group 197">
              <a:extLst>
                <a:ext uri="{FF2B5EF4-FFF2-40B4-BE49-F238E27FC236}">
                  <a16:creationId xmlns:a16="http://schemas.microsoft.com/office/drawing/2014/main" id="{27809ACC-2C54-354A-9049-B4AFE2425C4B}"/>
                </a:ext>
              </a:extLst>
            </p:cNvPr>
            <p:cNvGrpSpPr>
              <a:grpSpLocks/>
            </p:cNvGrpSpPr>
            <p:nvPr/>
          </p:nvGrpSpPr>
          <p:grpSpPr bwMode="auto">
            <a:xfrm>
              <a:off x="1993" y="3161"/>
              <a:ext cx="95" cy="413"/>
              <a:chOff x="1000" y="1306"/>
              <a:chExt cx="162" cy="701"/>
            </a:xfrm>
          </p:grpSpPr>
          <p:sp>
            <p:nvSpPr>
              <p:cNvPr id="202" name="Oval 198">
                <a:extLst>
                  <a:ext uri="{FF2B5EF4-FFF2-40B4-BE49-F238E27FC236}">
                    <a16:creationId xmlns:a16="http://schemas.microsoft.com/office/drawing/2014/main" id="{757756B9-B81B-234E-9F2B-229F1D27BE1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3" name="Oval 199">
                <a:extLst>
                  <a:ext uri="{FF2B5EF4-FFF2-40B4-BE49-F238E27FC236}">
                    <a16:creationId xmlns:a16="http://schemas.microsoft.com/office/drawing/2014/main" id="{8C127EF3-C929-2C4A-8FEF-B487FD98C5D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7" name="Group 200">
              <a:extLst>
                <a:ext uri="{FF2B5EF4-FFF2-40B4-BE49-F238E27FC236}">
                  <a16:creationId xmlns:a16="http://schemas.microsoft.com/office/drawing/2014/main" id="{BE6207EF-6187-F449-A8FA-870BC802705E}"/>
                </a:ext>
              </a:extLst>
            </p:cNvPr>
            <p:cNvGrpSpPr>
              <a:grpSpLocks/>
            </p:cNvGrpSpPr>
            <p:nvPr/>
          </p:nvGrpSpPr>
          <p:grpSpPr bwMode="auto">
            <a:xfrm>
              <a:off x="2185" y="3161"/>
              <a:ext cx="95" cy="413"/>
              <a:chOff x="1000" y="1306"/>
              <a:chExt cx="162" cy="701"/>
            </a:xfrm>
          </p:grpSpPr>
          <p:sp>
            <p:nvSpPr>
              <p:cNvPr id="200" name="Oval 201">
                <a:extLst>
                  <a:ext uri="{FF2B5EF4-FFF2-40B4-BE49-F238E27FC236}">
                    <a16:creationId xmlns:a16="http://schemas.microsoft.com/office/drawing/2014/main" id="{B663C60C-F5BA-744C-8CDB-8FBB3635B0B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1" name="Oval 202">
                <a:extLst>
                  <a:ext uri="{FF2B5EF4-FFF2-40B4-BE49-F238E27FC236}">
                    <a16:creationId xmlns:a16="http://schemas.microsoft.com/office/drawing/2014/main" id="{9F036711-83B4-0F4E-A19D-93BF076D9A1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8" name="Group 203">
              <a:extLst>
                <a:ext uri="{FF2B5EF4-FFF2-40B4-BE49-F238E27FC236}">
                  <a16:creationId xmlns:a16="http://schemas.microsoft.com/office/drawing/2014/main" id="{13821C65-B02F-4640-A819-EEEAD3816EA5}"/>
                </a:ext>
              </a:extLst>
            </p:cNvPr>
            <p:cNvGrpSpPr>
              <a:grpSpLocks/>
            </p:cNvGrpSpPr>
            <p:nvPr/>
          </p:nvGrpSpPr>
          <p:grpSpPr bwMode="auto">
            <a:xfrm>
              <a:off x="2473" y="3065"/>
              <a:ext cx="95" cy="413"/>
              <a:chOff x="1000" y="1306"/>
              <a:chExt cx="162" cy="701"/>
            </a:xfrm>
          </p:grpSpPr>
          <p:sp>
            <p:nvSpPr>
              <p:cNvPr id="198" name="Oval 204">
                <a:extLst>
                  <a:ext uri="{FF2B5EF4-FFF2-40B4-BE49-F238E27FC236}">
                    <a16:creationId xmlns:a16="http://schemas.microsoft.com/office/drawing/2014/main" id="{305C57CD-2D38-EE4F-AEA9-4D6EC6A16B8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9" name="Oval 205">
                <a:extLst>
                  <a:ext uri="{FF2B5EF4-FFF2-40B4-BE49-F238E27FC236}">
                    <a16:creationId xmlns:a16="http://schemas.microsoft.com/office/drawing/2014/main" id="{244B3723-C63B-1A4F-A396-1B8CF308A43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9" name="Group 206">
              <a:extLst>
                <a:ext uri="{FF2B5EF4-FFF2-40B4-BE49-F238E27FC236}">
                  <a16:creationId xmlns:a16="http://schemas.microsoft.com/office/drawing/2014/main" id="{32317163-BC24-BC4C-A155-6D363A6E6E4C}"/>
                </a:ext>
              </a:extLst>
            </p:cNvPr>
            <p:cNvGrpSpPr>
              <a:grpSpLocks/>
            </p:cNvGrpSpPr>
            <p:nvPr/>
          </p:nvGrpSpPr>
          <p:grpSpPr bwMode="auto">
            <a:xfrm>
              <a:off x="2569" y="2969"/>
              <a:ext cx="95" cy="413"/>
              <a:chOff x="1000" y="1306"/>
              <a:chExt cx="162" cy="701"/>
            </a:xfrm>
          </p:grpSpPr>
          <p:sp>
            <p:nvSpPr>
              <p:cNvPr id="196" name="Oval 207">
                <a:extLst>
                  <a:ext uri="{FF2B5EF4-FFF2-40B4-BE49-F238E27FC236}">
                    <a16:creationId xmlns:a16="http://schemas.microsoft.com/office/drawing/2014/main" id="{2816E90E-1E9B-1143-A62B-A0B5E65A6F0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7" name="Oval 208">
                <a:extLst>
                  <a:ext uri="{FF2B5EF4-FFF2-40B4-BE49-F238E27FC236}">
                    <a16:creationId xmlns:a16="http://schemas.microsoft.com/office/drawing/2014/main" id="{D2783CD8-61C5-7A42-91D8-6E96768713C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90" name="Group 209">
              <a:extLst>
                <a:ext uri="{FF2B5EF4-FFF2-40B4-BE49-F238E27FC236}">
                  <a16:creationId xmlns:a16="http://schemas.microsoft.com/office/drawing/2014/main" id="{B046C4C2-DDAA-3E4A-BD37-33AEE7B0B790}"/>
                </a:ext>
              </a:extLst>
            </p:cNvPr>
            <p:cNvGrpSpPr>
              <a:grpSpLocks/>
            </p:cNvGrpSpPr>
            <p:nvPr/>
          </p:nvGrpSpPr>
          <p:grpSpPr bwMode="auto">
            <a:xfrm>
              <a:off x="2665" y="2873"/>
              <a:ext cx="95" cy="413"/>
              <a:chOff x="1000" y="1306"/>
              <a:chExt cx="162" cy="701"/>
            </a:xfrm>
          </p:grpSpPr>
          <p:sp>
            <p:nvSpPr>
              <p:cNvPr id="194" name="Oval 210">
                <a:extLst>
                  <a:ext uri="{FF2B5EF4-FFF2-40B4-BE49-F238E27FC236}">
                    <a16:creationId xmlns:a16="http://schemas.microsoft.com/office/drawing/2014/main" id="{5CB5F1D7-4961-584C-BC50-B7E2587E68D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5" name="Oval 211">
                <a:extLst>
                  <a:ext uri="{FF2B5EF4-FFF2-40B4-BE49-F238E27FC236}">
                    <a16:creationId xmlns:a16="http://schemas.microsoft.com/office/drawing/2014/main" id="{9110AF25-4551-A24A-BAFD-C802584CEC6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91" name="Group 212">
              <a:extLst>
                <a:ext uri="{FF2B5EF4-FFF2-40B4-BE49-F238E27FC236}">
                  <a16:creationId xmlns:a16="http://schemas.microsoft.com/office/drawing/2014/main" id="{5B2D30C2-4763-4F4C-AE64-54D8ACA35854}"/>
                </a:ext>
              </a:extLst>
            </p:cNvPr>
            <p:cNvGrpSpPr>
              <a:grpSpLocks/>
            </p:cNvGrpSpPr>
            <p:nvPr/>
          </p:nvGrpSpPr>
          <p:grpSpPr bwMode="auto">
            <a:xfrm>
              <a:off x="2761" y="2777"/>
              <a:ext cx="95" cy="413"/>
              <a:chOff x="1000" y="1306"/>
              <a:chExt cx="162" cy="701"/>
            </a:xfrm>
          </p:grpSpPr>
          <p:sp>
            <p:nvSpPr>
              <p:cNvPr id="192" name="Oval 213">
                <a:extLst>
                  <a:ext uri="{FF2B5EF4-FFF2-40B4-BE49-F238E27FC236}">
                    <a16:creationId xmlns:a16="http://schemas.microsoft.com/office/drawing/2014/main" id="{3DE0CEED-337C-6045-8DE6-144F577B16A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3" name="Oval 214">
                <a:extLst>
                  <a:ext uri="{FF2B5EF4-FFF2-40B4-BE49-F238E27FC236}">
                    <a16:creationId xmlns:a16="http://schemas.microsoft.com/office/drawing/2014/main" id="{F2A2761D-F1DB-2E4F-ABCF-C229AAB62F6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172622" name="Group 142"/>
          <p:cNvGrpSpPr>
            <a:grpSpLocks/>
          </p:cNvGrpSpPr>
          <p:nvPr/>
        </p:nvGrpSpPr>
        <p:grpSpPr bwMode="auto">
          <a:xfrm>
            <a:off x="1753024" y="4870315"/>
            <a:ext cx="1600044" cy="990503"/>
            <a:chOff x="288" y="2736"/>
            <a:chExt cx="1008" cy="624"/>
          </a:xfrm>
        </p:grpSpPr>
        <p:sp>
          <p:nvSpPr>
            <p:cNvPr id="14345" name="Oval 143"/>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t>Satan</a:t>
              </a:r>
            </a:p>
          </p:txBody>
        </p:sp>
        <p:sp>
          <p:nvSpPr>
            <p:cNvPr id="14346" name="Oval 144"/>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7" name="Oval 145"/>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8" name="Oval 146"/>
            <p:cNvSpPr>
              <a:spLocks noChangeArrowheads="1"/>
            </p:cNvSpPr>
            <p:nvPr/>
          </p:nvSpPr>
          <p:spPr bwMode="auto">
            <a:xfrm>
              <a:off x="527" y="279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9" name="Oval 147"/>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0" name="Oval 148"/>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1" name="Oval 149"/>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2" name="Oval 150"/>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5" name="Group 4">
            <a:extLst>
              <a:ext uri="{FF2B5EF4-FFF2-40B4-BE49-F238E27FC236}">
                <a16:creationId xmlns:a16="http://schemas.microsoft.com/office/drawing/2014/main" id="{8203911F-CB9D-B24A-8DD9-FD4372F75D0C}"/>
              </a:ext>
            </a:extLst>
          </p:cNvPr>
          <p:cNvGrpSpPr/>
          <p:nvPr/>
        </p:nvGrpSpPr>
        <p:grpSpPr>
          <a:xfrm>
            <a:off x="5191433" y="2016891"/>
            <a:ext cx="3052916" cy="2956637"/>
            <a:chOff x="4727705" y="3111911"/>
            <a:chExt cx="3605133" cy="3104285"/>
          </a:xfrm>
        </p:grpSpPr>
        <p:sp>
          <p:nvSpPr>
            <p:cNvPr id="586" name="Rectangle 585">
              <a:extLst>
                <a:ext uri="{FF2B5EF4-FFF2-40B4-BE49-F238E27FC236}">
                  <a16:creationId xmlns:a16="http://schemas.microsoft.com/office/drawing/2014/main" id="{AD5ED5E4-6E8A-7241-B5DC-B035CE554B4B}"/>
                </a:ext>
              </a:extLst>
            </p:cNvPr>
            <p:cNvSpPr/>
            <p:nvPr/>
          </p:nvSpPr>
          <p:spPr>
            <a:xfrm>
              <a:off x="5709045" y="3162362"/>
              <a:ext cx="488610" cy="2043578"/>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ectangle 584">
              <a:extLst>
                <a:ext uri="{FF2B5EF4-FFF2-40B4-BE49-F238E27FC236}">
                  <a16:creationId xmlns:a16="http://schemas.microsoft.com/office/drawing/2014/main" id="{15AA03FB-F1CA-664E-8081-68B0829EB783}"/>
                </a:ext>
              </a:extLst>
            </p:cNvPr>
            <p:cNvSpPr/>
            <p:nvPr/>
          </p:nvSpPr>
          <p:spPr>
            <a:xfrm>
              <a:off x="7327046" y="3111911"/>
              <a:ext cx="488610" cy="2043578"/>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8C7FDC-E79A-FD46-8FE7-43C83E12CB7C}"/>
                </a:ext>
              </a:extLst>
            </p:cNvPr>
            <p:cNvSpPr/>
            <p:nvPr/>
          </p:nvSpPr>
          <p:spPr>
            <a:xfrm>
              <a:off x="5698429" y="4055823"/>
              <a:ext cx="1132030" cy="1175404"/>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ectangle 580">
              <a:extLst>
                <a:ext uri="{FF2B5EF4-FFF2-40B4-BE49-F238E27FC236}">
                  <a16:creationId xmlns:a16="http://schemas.microsoft.com/office/drawing/2014/main" id="{4534E501-8748-4E44-AEFD-47202E4EFE8E}"/>
                </a:ext>
              </a:extLst>
            </p:cNvPr>
            <p:cNvSpPr/>
            <p:nvPr/>
          </p:nvSpPr>
          <p:spPr>
            <a:xfrm>
              <a:off x="5127658" y="3509766"/>
              <a:ext cx="852087" cy="1645723"/>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ectangle 581">
              <a:extLst>
                <a:ext uri="{FF2B5EF4-FFF2-40B4-BE49-F238E27FC236}">
                  <a16:creationId xmlns:a16="http://schemas.microsoft.com/office/drawing/2014/main" id="{AED228CF-967B-DF44-A8CF-DCF2941BC2CB}"/>
                </a:ext>
              </a:extLst>
            </p:cNvPr>
            <p:cNvSpPr/>
            <p:nvPr/>
          </p:nvSpPr>
          <p:spPr>
            <a:xfrm>
              <a:off x="6830459" y="4205616"/>
              <a:ext cx="830825" cy="821671"/>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ectangle 582">
              <a:extLst>
                <a:ext uri="{FF2B5EF4-FFF2-40B4-BE49-F238E27FC236}">
                  <a16:creationId xmlns:a16="http://schemas.microsoft.com/office/drawing/2014/main" id="{999A4FF5-94F5-6D40-B3AB-76E37882CC10}"/>
                </a:ext>
              </a:extLst>
            </p:cNvPr>
            <p:cNvSpPr/>
            <p:nvPr/>
          </p:nvSpPr>
          <p:spPr>
            <a:xfrm>
              <a:off x="6663407" y="3687755"/>
              <a:ext cx="575142" cy="1261221"/>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ectangle 583">
              <a:extLst>
                <a:ext uri="{FF2B5EF4-FFF2-40B4-BE49-F238E27FC236}">
                  <a16:creationId xmlns:a16="http://schemas.microsoft.com/office/drawing/2014/main" id="{6750D622-324D-194F-BF2F-1C70884CA2EF}"/>
                </a:ext>
              </a:extLst>
            </p:cNvPr>
            <p:cNvSpPr/>
            <p:nvPr/>
          </p:nvSpPr>
          <p:spPr>
            <a:xfrm>
              <a:off x="4727705" y="4513312"/>
              <a:ext cx="3605133" cy="1331014"/>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ord 3">
              <a:extLst>
                <a:ext uri="{FF2B5EF4-FFF2-40B4-BE49-F238E27FC236}">
                  <a16:creationId xmlns:a16="http://schemas.microsoft.com/office/drawing/2014/main" id="{1D265386-1A01-C841-95AB-8D8011DC6314}"/>
                </a:ext>
              </a:extLst>
            </p:cNvPr>
            <p:cNvSpPr/>
            <p:nvPr/>
          </p:nvSpPr>
          <p:spPr>
            <a:xfrm rot="6752785">
              <a:off x="5972595" y="5017921"/>
              <a:ext cx="1206437" cy="1190114"/>
            </a:xfrm>
            <a:prstGeom prst="chord">
              <a:avLst/>
            </a:prstGeom>
            <a:solidFill>
              <a:schemeClr val="bg2">
                <a:lumMod val="1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7" name="Group 109">
            <a:extLst>
              <a:ext uri="{FF2B5EF4-FFF2-40B4-BE49-F238E27FC236}">
                <a16:creationId xmlns:a16="http://schemas.microsoft.com/office/drawing/2014/main" id="{A53900D9-2253-3F44-8C74-CBA4FBD3230D}"/>
              </a:ext>
            </a:extLst>
          </p:cNvPr>
          <p:cNvGrpSpPr>
            <a:grpSpLocks/>
          </p:cNvGrpSpPr>
          <p:nvPr/>
        </p:nvGrpSpPr>
        <p:grpSpPr bwMode="auto">
          <a:xfrm>
            <a:off x="905609" y="4345716"/>
            <a:ext cx="1632357" cy="974972"/>
            <a:chOff x="1224" y="2777"/>
            <a:chExt cx="1632" cy="797"/>
          </a:xfrm>
        </p:grpSpPr>
        <p:grpSp>
          <p:nvGrpSpPr>
            <p:cNvPr id="588" name="Group 110">
              <a:extLst>
                <a:ext uri="{FF2B5EF4-FFF2-40B4-BE49-F238E27FC236}">
                  <a16:creationId xmlns:a16="http://schemas.microsoft.com/office/drawing/2014/main" id="{82CD98B6-B09A-8848-93E4-FAFFCB6B6144}"/>
                </a:ext>
              </a:extLst>
            </p:cNvPr>
            <p:cNvGrpSpPr>
              <a:grpSpLocks/>
            </p:cNvGrpSpPr>
            <p:nvPr/>
          </p:nvGrpSpPr>
          <p:grpSpPr bwMode="auto">
            <a:xfrm>
              <a:off x="1993" y="2777"/>
              <a:ext cx="95" cy="413"/>
              <a:chOff x="1000" y="1306"/>
              <a:chExt cx="162" cy="701"/>
            </a:xfrm>
          </p:grpSpPr>
          <p:sp>
            <p:nvSpPr>
              <p:cNvPr id="691" name="Oval 111">
                <a:extLst>
                  <a:ext uri="{FF2B5EF4-FFF2-40B4-BE49-F238E27FC236}">
                    <a16:creationId xmlns:a16="http://schemas.microsoft.com/office/drawing/2014/main" id="{397DBE83-1CBA-F74F-BC93-35B195035B3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92" name="Oval 112">
                <a:extLst>
                  <a:ext uri="{FF2B5EF4-FFF2-40B4-BE49-F238E27FC236}">
                    <a16:creationId xmlns:a16="http://schemas.microsoft.com/office/drawing/2014/main" id="{0096C994-3D3C-0143-B33B-C77574CEB5C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89" name="Group 113">
              <a:extLst>
                <a:ext uri="{FF2B5EF4-FFF2-40B4-BE49-F238E27FC236}">
                  <a16:creationId xmlns:a16="http://schemas.microsoft.com/office/drawing/2014/main" id="{BDF4E32A-B544-1C4B-9384-B1364D2F010D}"/>
                </a:ext>
              </a:extLst>
            </p:cNvPr>
            <p:cNvGrpSpPr>
              <a:grpSpLocks/>
            </p:cNvGrpSpPr>
            <p:nvPr/>
          </p:nvGrpSpPr>
          <p:grpSpPr bwMode="auto">
            <a:xfrm>
              <a:off x="1224" y="2777"/>
              <a:ext cx="95" cy="413"/>
              <a:chOff x="1000" y="1306"/>
              <a:chExt cx="162" cy="701"/>
            </a:xfrm>
          </p:grpSpPr>
          <p:sp>
            <p:nvSpPr>
              <p:cNvPr id="689" name="Oval 114">
                <a:extLst>
                  <a:ext uri="{FF2B5EF4-FFF2-40B4-BE49-F238E27FC236}">
                    <a16:creationId xmlns:a16="http://schemas.microsoft.com/office/drawing/2014/main" id="{0662F487-57E6-2043-BCD9-31D46EC77EB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90" name="Oval 115">
                <a:extLst>
                  <a:ext uri="{FF2B5EF4-FFF2-40B4-BE49-F238E27FC236}">
                    <a16:creationId xmlns:a16="http://schemas.microsoft.com/office/drawing/2014/main" id="{98C46908-194E-244D-AF05-6B3327A1360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0" name="Group 116">
              <a:extLst>
                <a:ext uri="{FF2B5EF4-FFF2-40B4-BE49-F238E27FC236}">
                  <a16:creationId xmlns:a16="http://schemas.microsoft.com/office/drawing/2014/main" id="{0BCEE75C-C03E-0A4C-8354-CD4CBB0ECA70}"/>
                </a:ext>
              </a:extLst>
            </p:cNvPr>
            <p:cNvGrpSpPr>
              <a:grpSpLocks/>
            </p:cNvGrpSpPr>
            <p:nvPr/>
          </p:nvGrpSpPr>
          <p:grpSpPr bwMode="auto">
            <a:xfrm>
              <a:off x="1416" y="2777"/>
              <a:ext cx="95" cy="413"/>
              <a:chOff x="1000" y="1306"/>
              <a:chExt cx="162" cy="701"/>
            </a:xfrm>
          </p:grpSpPr>
          <p:sp>
            <p:nvSpPr>
              <p:cNvPr id="687" name="Oval 117">
                <a:extLst>
                  <a:ext uri="{FF2B5EF4-FFF2-40B4-BE49-F238E27FC236}">
                    <a16:creationId xmlns:a16="http://schemas.microsoft.com/office/drawing/2014/main" id="{7949A71C-B533-9C4C-95D7-7439E900994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88" name="Oval 118">
                <a:extLst>
                  <a:ext uri="{FF2B5EF4-FFF2-40B4-BE49-F238E27FC236}">
                    <a16:creationId xmlns:a16="http://schemas.microsoft.com/office/drawing/2014/main" id="{7319BE37-340D-E341-AA99-831FB0B4FBA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1" name="Group 119">
              <a:extLst>
                <a:ext uri="{FF2B5EF4-FFF2-40B4-BE49-F238E27FC236}">
                  <a16:creationId xmlns:a16="http://schemas.microsoft.com/office/drawing/2014/main" id="{CB93E346-57A4-B845-AF8A-C440CE57D286}"/>
                </a:ext>
              </a:extLst>
            </p:cNvPr>
            <p:cNvGrpSpPr>
              <a:grpSpLocks/>
            </p:cNvGrpSpPr>
            <p:nvPr/>
          </p:nvGrpSpPr>
          <p:grpSpPr bwMode="auto">
            <a:xfrm>
              <a:off x="1609" y="2777"/>
              <a:ext cx="95" cy="413"/>
              <a:chOff x="1000" y="1306"/>
              <a:chExt cx="162" cy="701"/>
            </a:xfrm>
          </p:grpSpPr>
          <p:sp>
            <p:nvSpPr>
              <p:cNvPr id="685" name="Oval 120">
                <a:extLst>
                  <a:ext uri="{FF2B5EF4-FFF2-40B4-BE49-F238E27FC236}">
                    <a16:creationId xmlns:a16="http://schemas.microsoft.com/office/drawing/2014/main" id="{5A087806-4606-3E46-BF89-6AA26CE19FC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86" name="Oval 121">
                <a:extLst>
                  <a:ext uri="{FF2B5EF4-FFF2-40B4-BE49-F238E27FC236}">
                    <a16:creationId xmlns:a16="http://schemas.microsoft.com/office/drawing/2014/main" id="{A992E21C-1D9C-E34A-B037-38F270611A4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2" name="Group 122">
              <a:extLst>
                <a:ext uri="{FF2B5EF4-FFF2-40B4-BE49-F238E27FC236}">
                  <a16:creationId xmlns:a16="http://schemas.microsoft.com/office/drawing/2014/main" id="{C5B8AD9E-05C1-E840-A587-49D5D8D9E48D}"/>
                </a:ext>
              </a:extLst>
            </p:cNvPr>
            <p:cNvGrpSpPr>
              <a:grpSpLocks/>
            </p:cNvGrpSpPr>
            <p:nvPr/>
          </p:nvGrpSpPr>
          <p:grpSpPr bwMode="auto">
            <a:xfrm>
              <a:off x="1801" y="2777"/>
              <a:ext cx="95" cy="413"/>
              <a:chOff x="1000" y="1306"/>
              <a:chExt cx="162" cy="701"/>
            </a:xfrm>
          </p:grpSpPr>
          <p:sp>
            <p:nvSpPr>
              <p:cNvPr id="683" name="Oval 123">
                <a:extLst>
                  <a:ext uri="{FF2B5EF4-FFF2-40B4-BE49-F238E27FC236}">
                    <a16:creationId xmlns:a16="http://schemas.microsoft.com/office/drawing/2014/main" id="{4C5B3951-B83F-4643-95C1-DE5469933A5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84" name="Oval 124">
                <a:extLst>
                  <a:ext uri="{FF2B5EF4-FFF2-40B4-BE49-F238E27FC236}">
                    <a16:creationId xmlns:a16="http://schemas.microsoft.com/office/drawing/2014/main" id="{89E45C44-9E2E-B048-9680-1104DA9D805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3" name="Group 125">
              <a:extLst>
                <a:ext uri="{FF2B5EF4-FFF2-40B4-BE49-F238E27FC236}">
                  <a16:creationId xmlns:a16="http://schemas.microsoft.com/office/drawing/2014/main" id="{8BCBD961-79D3-4848-88FF-AE4594C1D325}"/>
                </a:ext>
              </a:extLst>
            </p:cNvPr>
            <p:cNvGrpSpPr>
              <a:grpSpLocks/>
            </p:cNvGrpSpPr>
            <p:nvPr/>
          </p:nvGrpSpPr>
          <p:grpSpPr bwMode="auto">
            <a:xfrm>
              <a:off x="2185" y="2777"/>
              <a:ext cx="95" cy="413"/>
              <a:chOff x="1000" y="1306"/>
              <a:chExt cx="162" cy="701"/>
            </a:xfrm>
          </p:grpSpPr>
          <p:sp>
            <p:nvSpPr>
              <p:cNvPr id="681" name="Oval 126">
                <a:extLst>
                  <a:ext uri="{FF2B5EF4-FFF2-40B4-BE49-F238E27FC236}">
                    <a16:creationId xmlns:a16="http://schemas.microsoft.com/office/drawing/2014/main" id="{D09FA9EF-DEC1-DC47-80F7-20606A0CCA6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82" name="Oval 127">
                <a:extLst>
                  <a:ext uri="{FF2B5EF4-FFF2-40B4-BE49-F238E27FC236}">
                    <a16:creationId xmlns:a16="http://schemas.microsoft.com/office/drawing/2014/main" id="{07E5E209-21E2-D047-A66F-5817400383C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4" name="Group 128">
              <a:extLst>
                <a:ext uri="{FF2B5EF4-FFF2-40B4-BE49-F238E27FC236}">
                  <a16:creationId xmlns:a16="http://schemas.microsoft.com/office/drawing/2014/main" id="{C1E973BF-E0B3-B945-A960-74C8FE60BA0E}"/>
                </a:ext>
              </a:extLst>
            </p:cNvPr>
            <p:cNvGrpSpPr>
              <a:grpSpLocks/>
            </p:cNvGrpSpPr>
            <p:nvPr/>
          </p:nvGrpSpPr>
          <p:grpSpPr bwMode="auto">
            <a:xfrm>
              <a:off x="2377" y="2777"/>
              <a:ext cx="95" cy="413"/>
              <a:chOff x="1000" y="1306"/>
              <a:chExt cx="162" cy="701"/>
            </a:xfrm>
          </p:grpSpPr>
          <p:sp>
            <p:nvSpPr>
              <p:cNvPr id="679" name="Oval 129">
                <a:extLst>
                  <a:ext uri="{FF2B5EF4-FFF2-40B4-BE49-F238E27FC236}">
                    <a16:creationId xmlns:a16="http://schemas.microsoft.com/office/drawing/2014/main" id="{94B8915E-716E-2942-B7CC-ADFF06B08CA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80" name="Oval 130">
                <a:extLst>
                  <a:ext uri="{FF2B5EF4-FFF2-40B4-BE49-F238E27FC236}">
                    <a16:creationId xmlns:a16="http://schemas.microsoft.com/office/drawing/2014/main" id="{8BFCD4F3-6999-784A-AD51-AF16CFB590C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5" name="Group 131">
              <a:extLst>
                <a:ext uri="{FF2B5EF4-FFF2-40B4-BE49-F238E27FC236}">
                  <a16:creationId xmlns:a16="http://schemas.microsoft.com/office/drawing/2014/main" id="{C96612C5-B26D-874A-AC72-25EF9139307D}"/>
                </a:ext>
              </a:extLst>
            </p:cNvPr>
            <p:cNvGrpSpPr>
              <a:grpSpLocks/>
            </p:cNvGrpSpPr>
            <p:nvPr/>
          </p:nvGrpSpPr>
          <p:grpSpPr bwMode="auto">
            <a:xfrm>
              <a:off x="2569" y="2777"/>
              <a:ext cx="95" cy="413"/>
              <a:chOff x="1000" y="1306"/>
              <a:chExt cx="162" cy="701"/>
            </a:xfrm>
          </p:grpSpPr>
          <p:sp>
            <p:nvSpPr>
              <p:cNvPr id="677" name="Oval 132">
                <a:extLst>
                  <a:ext uri="{FF2B5EF4-FFF2-40B4-BE49-F238E27FC236}">
                    <a16:creationId xmlns:a16="http://schemas.microsoft.com/office/drawing/2014/main" id="{59375DED-BC74-B549-9D74-AE1D3A61750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78" name="Oval 133">
                <a:extLst>
                  <a:ext uri="{FF2B5EF4-FFF2-40B4-BE49-F238E27FC236}">
                    <a16:creationId xmlns:a16="http://schemas.microsoft.com/office/drawing/2014/main" id="{0E1D60B7-354C-EB49-98B6-A2C21B89A42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6" name="Group 134">
              <a:extLst>
                <a:ext uri="{FF2B5EF4-FFF2-40B4-BE49-F238E27FC236}">
                  <a16:creationId xmlns:a16="http://schemas.microsoft.com/office/drawing/2014/main" id="{08F6478A-D89A-0544-892F-1D1A82237B71}"/>
                </a:ext>
              </a:extLst>
            </p:cNvPr>
            <p:cNvGrpSpPr>
              <a:grpSpLocks/>
            </p:cNvGrpSpPr>
            <p:nvPr/>
          </p:nvGrpSpPr>
          <p:grpSpPr bwMode="auto">
            <a:xfrm>
              <a:off x="2089" y="2873"/>
              <a:ext cx="95" cy="413"/>
              <a:chOff x="1000" y="1306"/>
              <a:chExt cx="162" cy="701"/>
            </a:xfrm>
          </p:grpSpPr>
          <p:sp>
            <p:nvSpPr>
              <p:cNvPr id="675" name="Oval 135">
                <a:extLst>
                  <a:ext uri="{FF2B5EF4-FFF2-40B4-BE49-F238E27FC236}">
                    <a16:creationId xmlns:a16="http://schemas.microsoft.com/office/drawing/2014/main" id="{DAFDB9DA-50CD-A745-AD3D-D7838C9A875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76" name="Oval 136">
                <a:extLst>
                  <a:ext uri="{FF2B5EF4-FFF2-40B4-BE49-F238E27FC236}">
                    <a16:creationId xmlns:a16="http://schemas.microsoft.com/office/drawing/2014/main" id="{590FE4B1-1AB8-3447-8810-77C55DFDA3E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7" name="Group 137">
              <a:extLst>
                <a:ext uri="{FF2B5EF4-FFF2-40B4-BE49-F238E27FC236}">
                  <a16:creationId xmlns:a16="http://schemas.microsoft.com/office/drawing/2014/main" id="{8AF2A2B5-5D9A-9F4D-BA2F-9210E1866560}"/>
                </a:ext>
              </a:extLst>
            </p:cNvPr>
            <p:cNvGrpSpPr>
              <a:grpSpLocks/>
            </p:cNvGrpSpPr>
            <p:nvPr/>
          </p:nvGrpSpPr>
          <p:grpSpPr bwMode="auto">
            <a:xfrm>
              <a:off x="1320" y="2873"/>
              <a:ext cx="95" cy="413"/>
              <a:chOff x="1000" y="1306"/>
              <a:chExt cx="162" cy="701"/>
            </a:xfrm>
          </p:grpSpPr>
          <p:sp>
            <p:nvSpPr>
              <p:cNvPr id="673" name="Oval 138">
                <a:extLst>
                  <a:ext uri="{FF2B5EF4-FFF2-40B4-BE49-F238E27FC236}">
                    <a16:creationId xmlns:a16="http://schemas.microsoft.com/office/drawing/2014/main" id="{E299BF0F-EF2F-934B-B9D8-47D03F54978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74" name="Oval 139">
                <a:extLst>
                  <a:ext uri="{FF2B5EF4-FFF2-40B4-BE49-F238E27FC236}">
                    <a16:creationId xmlns:a16="http://schemas.microsoft.com/office/drawing/2014/main" id="{8558B1D3-146C-0C4D-BF41-78F261E05D3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8" name="Group 140">
              <a:extLst>
                <a:ext uri="{FF2B5EF4-FFF2-40B4-BE49-F238E27FC236}">
                  <a16:creationId xmlns:a16="http://schemas.microsoft.com/office/drawing/2014/main" id="{594A4528-DBC6-514E-995F-D09CBA891C24}"/>
                </a:ext>
              </a:extLst>
            </p:cNvPr>
            <p:cNvGrpSpPr>
              <a:grpSpLocks/>
            </p:cNvGrpSpPr>
            <p:nvPr/>
          </p:nvGrpSpPr>
          <p:grpSpPr bwMode="auto">
            <a:xfrm>
              <a:off x="1512" y="2873"/>
              <a:ext cx="95" cy="413"/>
              <a:chOff x="1000" y="1306"/>
              <a:chExt cx="162" cy="701"/>
            </a:xfrm>
          </p:grpSpPr>
          <p:sp>
            <p:nvSpPr>
              <p:cNvPr id="671" name="Oval 141">
                <a:extLst>
                  <a:ext uri="{FF2B5EF4-FFF2-40B4-BE49-F238E27FC236}">
                    <a16:creationId xmlns:a16="http://schemas.microsoft.com/office/drawing/2014/main" id="{C66AC21C-403E-5D48-BA52-DD9130614D5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72" name="Oval 142">
                <a:extLst>
                  <a:ext uri="{FF2B5EF4-FFF2-40B4-BE49-F238E27FC236}">
                    <a16:creationId xmlns:a16="http://schemas.microsoft.com/office/drawing/2014/main" id="{0DEBD3DF-FEE4-BD44-9770-C011C70C743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9" name="Group 143">
              <a:extLst>
                <a:ext uri="{FF2B5EF4-FFF2-40B4-BE49-F238E27FC236}">
                  <a16:creationId xmlns:a16="http://schemas.microsoft.com/office/drawing/2014/main" id="{E03C552E-D5EF-8842-AB3A-26964E2E0719}"/>
                </a:ext>
              </a:extLst>
            </p:cNvPr>
            <p:cNvGrpSpPr>
              <a:grpSpLocks/>
            </p:cNvGrpSpPr>
            <p:nvPr/>
          </p:nvGrpSpPr>
          <p:grpSpPr bwMode="auto">
            <a:xfrm>
              <a:off x="1705" y="2873"/>
              <a:ext cx="95" cy="413"/>
              <a:chOff x="1000" y="1306"/>
              <a:chExt cx="162" cy="701"/>
            </a:xfrm>
          </p:grpSpPr>
          <p:sp>
            <p:nvSpPr>
              <p:cNvPr id="669" name="Oval 144">
                <a:extLst>
                  <a:ext uri="{FF2B5EF4-FFF2-40B4-BE49-F238E27FC236}">
                    <a16:creationId xmlns:a16="http://schemas.microsoft.com/office/drawing/2014/main" id="{E8C74135-4272-874C-94B2-091C6380D3D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70" name="Oval 145">
                <a:extLst>
                  <a:ext uri="{FF2B5EF4-FFF2-40B4-BE49-F238E27FC236}">
                    <a16:creationId xmlns:a16="http://schemas.microsoft.com/office/drawing/2014/main" id="{5AA5930C-8C42-5F4A-B46A-0035641B022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0" name="Group 146">
              <a:extLst>
                <a:ext uri="{FF2B5EF4-FFF2-40B4-BE49-F238E27FC236}">
                  <a16:creationId xmlns:a16="http://schemas.microsoft.com/office/drawing/2014/main" id="{1E3114BB-40D1-954E-8AB9-E78181D037EE}"/>
                </a:ext>
              </a:extLst>
            </p:cNvPr>
            <p:cNvGrpSpPr>
              <a:grpSpLocks/>
            </p:cNvGrpSpPr>
            <p:nvPr/>
          </p:nvGrpSpPr>
          <p:grpSpPr bwMode="auto">
            <a:xfrm>
              <a:off x="1897" y="2873"/>
              <a:ext cx="95" cy="413"/>
              <a:chOff x="1000" y="1306"/>
              <a:chExt cx="162" cy="701"/>
            </a:xfrm>
          </p:grpSpPr>
          <p:sp>
            <p:nvSpPr>
              <p:cNvPr id="667" name="Oval 147">
                <a:extLst>
                  <a:ext uri="{FF2B5EF4-FFF2-40B4-BE49-F238E27FC236}">
                    <a16:creationId xmlns:a16="http://schemas.microsoft.com/office/drawing/2014/main" id="{5B9F2F89-BFF8-5D4C-A542-8EB3144DD9E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68" name="Oval 148">
                <a:extLst>
                  <a:ext uri="{FF2B5EF4-FFF2-40B4-BE49-F238E27FC236}">
                    <a16:creationId xmlns:a16="http://schemas.microsoft.com/office/drawing/2014/main" id="{29B11AA4-9332-5146-B21F-69219A7A0C4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1" name="Group 149">
              <a:extLst>
                <a:ext uri="{FF2B5EF4-FFF2-40B4-BE49-F238E27FC236}">
                  <a16:creationId xmlns:a16="http://schemas.microsoft.com/office/drawing/2014/main" id="{5634625A-5052-0247-B5E0-9651E5617499}"/>
                </a:ext>
              </a:extLst>
            </p:cNvPr>
            <p:cNvGrpSpPr>
              <a:grpSpLocks/>
            </p:cNvGrpSpPr>
            <p:nvPr/>
          </p:nvGrpSpPr>
          <p:grpSpPr bwMode="auto">
            <a:xfrm>
              <a:off x="2281" y="2873"/>
              <a:ext cx="95" cy="413"/>
              <a:chOff x="1000" y="1306"/>
              <a:chExt cx="162" cy="701"/>
            </a:xfrm>
          </p:grpSpPr>
          <p:sp>
            <p:nvSpPr>
              <p:cNvPr id="665" name="Oval 150">
                <a:extLst>
                  <a:ext uri="{FF2B5EF4-FFF2-40B4-BE49-F238E27FC236}">
                    <a16:creationId xmlns:a16="http://schemas.microsoft.com/office/drawing/2014/main" id="{4CF3D556-F1E5-4546-A5A4-7F6F7D9C29D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66" name="Oval 151">
                <a:extLst>
                  <a:ext uri="{FF2B5EF4-FFF2-40B4-BE49-F238E27FC236}">
                    <a16:creationId xmlns:a16="http://schemas.microsoft.com/office/drawing/2014/main" id="{8248B3B3-445B-254B-9C54-EA5F229DEAC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2" name="Group 152">
              <a:extLst>
                <a:ext uri="{FF2B5EF4-FFF2-40B4-BE49-F238E27FC236}">
                  <a16:creationId xmlns:a16="http://schemas.microsoft.com/office/drawing/2014/main" id="{4CECF872-9691-9146-8F8C-002B5BBBF359}"/>
                </a:ext>
              </a:extLst>
            </p:cNvPr>
            <p:cNvGrpSpPr>
              <a:grpSpLocks/>
            </p:cNvGrpSpPr>
            <p:nvPr/>
          </p:nvGrpSpPr>
          <p:grpSpPr bwMode="auto">
            <a:xfrm>
              <a:off x="2473" y="2873"/>
              <a:ext cx="95" cy="413"/>
              <a:chOff x="1000" y="1306"/>
              <a:chExt cx="162" cy="701"/>
            </a:xfrm>
          </p:grpSpPr>
          <p:sp>
            <p:nvSpPr>
              <p:cNvPr id="663" name="Oval 153">
                <a:extLst>
                  <a:ext uri="{FF2B5EF4-FFF2-40B4-BE49-F238E27FC236}">
                    <a16:creationId xmlns:a16="http://schemas.microsoft.com/office/drawing/2014/main" id="{B51ADDF2-6403-174C-88F6-664D1DCAA77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64" name="Oval 154">
                <a:extLst>
                  <a:ext uri="{FF2B5EF4-FFF2-40B4-BE49-F238E27FC236}">
                    <a16:creationId xmlns:a16="http://schemas.microsoft.com/office/drawing/2014/main" id="{8A6B1B34-44B2-234E-8410-E11848BB5E1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3" name="Group 155">
              <a:extLst>
                <a:ext uri="{FF2B5EF4-FFF2-40B4-BE49-F238E27FC236}">
                  <a16:creationId xmlns:a16="http://schemas.microsoft.com/office/drawing/2014/main" id="{D85CC6B2-BE46-3940-A2E2-EBA15CF8F52D}"/>
                </a:ext>
              </a:extLst>
            </p:cNvPr>
            <p:cNvGrpSpPr>
              <a:grpSpLocks/>
            </p:cNvGrpSpPr>
            <p:nvPr/>
          </p:nvGrpSpPr>
          <p:grpSpPr bwMode="auto">
            <a:xfrm>
              <a:off x="2185" y="2969"/>
              <a:ext cx="95" cy="413"/>
              <a:chOff x="1000" y="1306"/>
              <a:chExt cx="162" cy="701"/>
            </a:xfrm>
          </p:grpSpPr>
          <p:sp>
            <p:nvSpPr>
              <p:cNvPr id="661" name="Oval 156">
                <a:extLst>
                  <a:ext uri="{FF2B5EF4-FFF2-40B4-BE49-F238E27FC236}">
                    <a16:creationId xmlns:a16="http://schemas.microsoft.com/office/drawing/2014/main" id="{D53A7D22-F180-1C47-8B0B-0609BBE3622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62" name="Oval 157">
                <a:extLst>
                  <a:ext uri="{FF2B5EF4-FFF2-40B4-BE49-F238E27FC236}">
                    <a16:creationId xmlns:a16="http://schemas.microsoft.com/office/drawing/2014/main" id="{343658C1-F68F-5846-A0FB-B9AC190100D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4" name="Group 158">
              <a:extLst>
                <a:ext uri="{FF2B5EF4-FFF2-40B4-BE49-F238E27FC236}">
                  <a16:creationId xmlns:a16="http://schemas.microsoft.com/office/drawing/2014/main" id="{3414195A-2DB6-FE46-8C42-719CEB960DFE}"/>
                </a:ext>
              </a:extLst>
            </p:cNvPr>
            <p:cNvGrpSpPr>
              <a:grpSpLocks/>
            </p:cNvGrpSpPr>
            <p:nvPr/>
          </p:nvGrpSpPr>
          <p:grpSpPr bwMode="auto">
            <a:xfrm>
              <a:off x="1416" y="2969"/>
              <a:ext cx="95" cy="413"/>
              <a:chOff x="1000" y="1306"/>
              <a:chExt cx="162" cy="701"/>
            </a:xfrm>
          </p:grpSpPr>
          <p:sp>
            <p:nvSpPr>
              <p:cNvPr id="659" name="Oval 159">
                <a:extLst>
                  <a:ext uri="{FF2B5EF4-FFF2-40B4-BE49-F238E27FC236}">
                    <a16:creationId xmlns:a16="http://schemas.microsoft.com/office/drawing/2014/main" id="{AC658D7C-564D-0748-A73B-EA29DB41D56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60" name="Oval 160">
                <a:extLst>
                  <a:ext uri="{FF2B5EF4-FFF2-40B4-BE49-F238E27FC236}">
                    <a16:creationId xmlns:a16="http://schemas.microsoft.com/office/drawing/2014/main" id="{CB0D3C12-7F86-584E-B07A-8DF9BC637C1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5" name="Group 161">
              <a:extLst>
                <a:ext uri="{FF2B5EF4-FFF2-40B4-BE49-F238E27FC236}">
                  <a16:creationId xmlns:a16="http://schemas.microsoft.com/office/drawing/2014/main" id="{3148E850-F07D-CC47-AC23-A5F61693F35A}"/>
                </a:ext>
              </a:extLst>
            </p:cNvPr>
            <p:cNvGrpSpPr>
              <a:grpSpLocks/>
            </p:cNvGrpSpPr>
            <p:nvPr/>
          </p:nvGrpSpPr>
          <p:grpSpPr bwMode="auto">
            <a:xfrm>
              <a:off x="1608" y="2969"/>
              <a:ext cx="95" cy="413"/>
              <a:chOff x="1000" y="1306"/>
              <a:chExt cx="162" cy="701"/>
            </a:xfrm>
          </p:grpSpPr>
          <p:sp>
            <p:nvSpPr>
              <p:cNvPr id="657" name="Oval 162">
                <a:extLst>
                  <a:ext uri="{FF2B5EF4-FFF2-40B4-BE49-F238E27FC236}">
                    <a16:creationId xmlns:a16="http://schemas.microsoft.com/office/drawing/2014/main" id="{0A007B5F-8189-BB41-A089-71CA0751A12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8" name="Oval 163">
                <a:extLst>
                  <a:ext uri="{FF2B5EF4-FFF2-40B4-BE49-F238E27FC236}">
                    <a16:creationId xmlns:a16="http://schemas.microsoft.com/office/drawing/2014/main" id="{D004D0D7-8DDA-D246-BC08-E10B1E7DD6C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6" name="Group 164">
              <a:extLst>
                <a:ext uri="{FF2B5EF4-FFF2-40B4-BE49-F238E27FC236}">
                  <a16:creationId xmlns:a16="http://schemas.microsoft.com/office/drawing/2014/main" id="{99ACA6A8-26C1-134B-8785-9449E51AF5AC}"/>
                </a:ext>
              </a:extLst>
            </p:cNvPr>
            <p:cNvGrpSpPr>
              <a:grpSpLocks/>
            </p:cNvGrpSpPr>
            <p:nvPr/>
          </p:nvGrpSpPr>
          <p:grpSpPr bwMode="auto">
            <a:xfrm>
              <a:off x="1801" y="2969"/>
              <a:ext cx="95" cy="413"/>
              <a:chOff x="1000" y="1306"/>
              <a:chExt cx="162" cy="701"/>
            </a:xfrm>
          </p:grpSpPr>
          <p:sp>
            <p:nvSpPr>
              <p:cNvPr id="655" name="Oval 165">
                <a:extLst>
                  <a:ext uri="{FF2B5EF4-FFF2-40B4-BE49-F238E27FC236}">
                    <a16:creationId xmlns:a16="http://schemas.microsoft.com/office/drawing/2014/main" id="{CE399738-B540-9740-ACF9-82C1BFA527D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6" name="Oval 166">
                <a:extLst>
                  <a:ext uri="{FF2B5EF4-FFF2-40B4-BE49-F238E27FC236}">
                    <a16:creationId xmlns:a16="http://schemas.microsoft.com/office/drawing/2014/main" id="{A99088EF-3E4E-DF47-87D2-C0630C2793D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7" name="Group 167">
              <a:extLst>
                <a:ext uri="{FF2B5EF4-FFF2-40B4-BE49-F238E27FC236}">
                  <a16:creationId xmlns:a16="http://schemas.microsoft.com/office/drawing/2014/main" id="{D7EC25EE-C1B1-EB48-82E0-EA5E20C6AA33}"/>
                </a:ext>
              </a:extLst>
            </p:cNvPr>
            <p:cNvGrpSpPr>
              <a:grpSpLocks/>
            </p:cNvGrpSpPr>
            <p:nvPr/>
          </p:nvGrpSpPr>
          <p:grpSpPr bwMode="auto">
            <a:xfrm>
              <a:off x="1993" y="2969"/>
              <a:ext cx="95" cy="413"/>
              <a:chOff x="1000" y="1306"/>
              <a:chExt cx="162" cy="701"/>
            </a:xfrm>
          </p:grpSpPr>
          <p:sp>
            <p:nvSpPr>
              <p:cNvPr id="653" name="Oval 168">
                <a:extLst>
                  <a:ext uri="{FF2B5EF4-FFF2-40B4-BE49-F238E27FC236}">
                    <a16:creationId xmlns:a16="http://schemas.microsoft.com/office/drawing/2014/main" id="{92CFC605-ECC3-E843-880C-CA052561DAC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4" name="Oval 169">
                <a:extLst>
                  <a:ext uri="{FF2B5EF4-FFF2-40B4-BE49-F238E27FC236}">
                    <a16:creationId xmlns:a16="http://schemas.microsoft.com/office/drawing/2014/main" id="{2029510A-AB39-B241-AE77-114C04339DF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8" name="Group 170">
              <a:extLst>
                <a:ext uri="{FF2B5EF4-FFF2-40B4-BE49-F238E27FC236}">
                  <a16:creationId xmlns:a16="http://schemas.microsoft.com/office/drawing/2014/main" id="{6DA4F0FC-1386-B54F-905D-5E9EAE220156}"/>
                </a:ext>
              </a:extLst>
            </p:cNvPr>
            <p:cNvGrpSpPr>
              <a:grpSpLocks/>
            </p:cNvGrpSpPr>
            <p:nvPr/>
          </p:nvGrpSpPr>
          <p:grpSpPr bwMode="auto">
            <a:xfrm>
              <a:off x="2377" y="2969"/>
              <a:ext cx="95" cy="413"/>
              <a:chOff x="1000" y="1306"/>
              <a:chExt cx="162" cy="701"/>
            </a:xfrm>
          </p:grpSpPr>
          <p:sp>
            <p:nvSpPr>
              <p:cNvPr id="651" name="Oval 171">
                <a:extLst>
                  <a:ext uri="{FF2B5EF4-FFF2-40B4-BE49-F238E27FC236}">
                    <a16:creationId xmlns:a16="http://schemas.microsoft.com/office/drawing/2014/main" id="{7FB25263-5620-CC46-BCA7-C31795EDD5A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2" name="Oval 172">
                <a:extLst>
                  <a:ext uri="{FF2B5EF4-FFF2-40B4-BE49-F238E27FC236}">
                    <a16:creationId xmlns:a16="http://schemas.microsoft.com/office/drawing/2014/main" id="{B9B364B8-5DB2-114A-84BA-EA130FA3DEC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9" name="Group 173">
              <a:extLst>
                <a:ext uri="{FF2B5EF4-FFF2-40B4-BE49-F238E27FC236}">
                  <a16:creationId xmlns:a16="http://schemas.microsoft.com/office/drawing/2014/main" id="{15C327CA-6070-7642-93E9-98391E66DC46}"/>
                </a:ext>
              </a:extLst>
            </p:cNvPr>
            <p:cNvGrpSpPr>
              <a:grpSpLocks/>
            </p:cNvGrpSpPr>
            <p:nvPr/>
          </p:nvGrpSpPr>
          <p:grpSpPr bwMode="auto">
            <a:xfrm>
              <a:off x="2281" y="3065"/>
              <a:ext cx="95" cy="413"/>
              <a:chOff x="1000" y="1306"/>
              <a:chExt cx="162" cy="701"/>
            </a:xfrm>
          </p:grpSpPr>
          <p:sp>
            <p:nvSpPr>
              <p:cNvPr id="649" name="Oval 174">
                <a:extLst>
                  <a:ext uri="{FF2B5EF4-FFF2-40B4-BE49-F238E27FC236}">
                    <a16:creationId xmlns:a16="http://schemas.microsoft.com/office/drawing/2014/main" id="{F5FB628E-AB0A-2A43-8BCB-76DDDBF9885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 name="Oval 175">
                <a:extLst>
                  <a:ext uri="{FF2B5EF4-FFF2-40B4-BE49-F238E27FC236}">
                    <a16:creationId xmlns:a16="http://schemas.microsoft.com/office/drawing/2014/main" id="{82BB2984-C149-604B-B6C9-01E9FEC22AE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0" name="Group 176">
              <a:extLst>
                <a:ext uri="{FF2B5EF4-FFF2-40B4-BE49-F238E27FC236}">
                  <a16:creationId xmlns:a16="http://schemas.microsoft.com/office/drawing/2014/main" id="{352CDDFB-47B3-014F-A493-BC6C63BFDBEA}"/>
                </a:ext>
              </a:extLst>
            </p:cNvPr>
            <p:cNvGrpSpPr>
              <a:grpSpLocks/>
            </p:cNvGrpSpPr>
            <p:nvPr/>
          </p:nvGrpSpPr>
          <p:grpSpPr bwMode="auto">
            <a:xfrm>
              <a:off x="1512" y="3065"/>
              <a:ext cx="95" cy="413"/>
              <a:chOff x="1000" y="1306"/>
              <a:chExt cx="162" cy="701"/>
            </a:xfrm>
          </p:grpSpPr>
          <p:sp>
            <p:nvSpPr>
              <p:cNvPr id="647" name="Oval 177">
                <a:extLst>
                  <a:ext uri="{FF2B5EF4-FFF2-40B4-BE49-F238E27FC236}">
                    <a16:creationId xmlns:a16="http://schemas.microsoft.com/office/drawing/2014/main" id="{DA9B1F4F-19DB-3E4C-8CA6-A45B9D32CFF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 name="Oval 178">
                <a:extLst>
                  <a:ext uri="{FF2B5EF4-FFF2-40B4-BE49-F238E27FC236}">
                    <a16:creationId xmlns:a16="http://schemas.microsoft.com/office/drawing/2014/main" id="{54260814-36AA-EF41-9A1F-CA6819FF3C8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1" name="Group 610">
              <a:extLst>
                <a:ext uri="{FF2B5EF4-FFF2-40B4-BE49-F238E27FC236}">
                  <a16:creationId xmlns:a16="http://schemas.microsoft.com/office/drawing/2014/main" id="{435C70D0-436D-4940-A5FC-6E2D9FF0F84B}"/>
                </a:ext>
              </a:extLst>
            </p:cNvPr>
            <p:cNvGrpSpPr>
              <a:grpSpLocks/>
            </p:cNvGrpSpPr>
            <p:nvPr/>
          </p:nvGrpSpPr>
          <p:grpSpPr bwMode="auto">
            <a:xfrm>
              <a:off x="1704" y="3065"/>
              <a:ext cx="95" cy="413"/>
              <a:chOff x="1000" y="1306"/>
              <a:chExt cx="162" cy="701"/>
            </a:xfrm>
          </p:grpSpPr>
          <p:sp>
            <p:nvSpPr>
              <p:cNvPr id="645" name="Oval 180">
                <a:extLst>
                  <a:ext uri="{FF2B5EF4-FFF2-40B4-BE49-F238E27FC236}">
                    <a16:creationId xmlns:a16="http://schemas.microsoft.com/office/drawing/2014/main" id="{17F6B3D7-250D-004A-8D7C-EEB76DFF222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 name="Oval 181">
                <a:extLst>
                  <a:ext uri="{FF2B5EF4-FFF2-40B4-BE49-F238E27FC236}">
                    <a16:creationId xmlns:a16="http://schemas.microsoft.com/office/drawing/2014/main" id="{3873BEBE-4C89-A940-9717-C711250A187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2" name="Group 182">
              <a:extLst>
                <a:ext uri="{FF2B5EF4-FFF2-40B4-BE49-F238E27FC236}">
                  <a16:creationId xmlns:a16="http://schemas.microsoft.com/office/drawing/2014/main" id="{1E3BC82C-1D0D-824E-916B-5CB51EE1B1BC}"/>
                </a:ext>
              </a:extLst>
            </p:cNvPr>
            <p:cNvGrpSpPr>
              <a:grpSpLocks/>
            </p:cNvGrpSpPr>
            <p:nvPr/>
          </p:nvGrpSpPr>
          <p:grpSpPr bwMode="auto">
            <a:xfrm>
              <a:off x="1897" y="3065"/>
              <a:ext cx="95" cy="413"/>
              <a:chOff x="1000" y="1306"/>
              <a:chExt cx="162" cy="701"/>
            </a:xfrm>
          </p:grpSpPr>
          <p:sp>
            <p:nvSpPr>
              <p:cNvPr id="643" name="Oval 183">
                <a:extLst>
                  <a:ext uri="{FF2B5EF4-FFF2-40B4-BE49-F238E27FC236}">
                    <a16:creationId xmlns:a16="http://schemas.microsoft.com/office/drawing/2014/main" id="{657B4FE4-BC7C-644E-ADEA-628D1B23677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4" name="Oval 184">
                <a:extLst>
                  <a:ext uri="{FF2B5EF4-FFF2-40B4-BE49-F238E27FC236}">
                    <a16:creationId xmlns:a16="http://schemas.microsoft.com/office/drawing/2014/main" id="{30A6892C-87C4-F547-AC6A-FACAB3512F1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3" name="Group 185">
              <a:extLst>
                <a:ext uri="{FF2B5EF4-FFF2-40B4-BE49-F238E27FC236}">
                  <a16:creationId xmlns:a16="http://schemas.microsoft.com/office/drawing/2014/main" id="{822210F4-A7AD-FD48-BC93-5C3A8A0B2D07}"/>
                </a:ext>
              </a:extLst>
            </p:cNvPr>
            <p:cNvGrpSpPr>
              <a:grpSpLocks/>
            </p:cNvGrpSpPr>
            <p:nvPr/>
          </p:nvGrpSpPr>
          <p:grpSpPr bwMode="auto">
            <a:xfrm>
              <a:off x="2089" y="3065"/>
              <a:ext cx="95" cy="413"/>
              <a:chOff x="1000" y="1306"/>
              <a:chExt cx="162" cy="701"/>
            </a:xfrm>
          </p:grpSpPr>
          <p:sp>
            <p:nvSpPr>
              <p:cNvPr id="641" name="Oval 186">
                <a:extLst>
                  <a:ext uri="{FF2B5EF4-FFF2-40B4-BE49-F238E27FC236}">
                    <a16:creationId xmlns:a16="http://schemas.microsoft.com/office/drawing/2014/main" id="{E269CEE8-98A6-C340-83C7-7EE44076841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2" name="Oval 187">
                <a:extLst>
                  <a:ext uri="{FF2B5EF4-FFF2-40B4-BE49-F238E27FC236}">
                    <a16:creationId xmlns:a16="http://schemas.microsoft.com/office/drawing/2014/main" id="{FB965973-F649-E841-9A34-A7A59F78EF3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4" name="Group 188">
              <a:extLst>
                <a:ext uri="{FF2B5EF4-FFF2-40B4-BE49-F238E27FC236}">
                  <a16:creationId xmlns:a16="http://schemas.microsoft.com/office/drawing/2014/main" id="{742B1482-EEB3-0E4F-AC85-1028B2B2B8FC}"/>
                </a:ext>
              </a:extLst>
            </p:cNvPr>
            <p:cNvGrpSpPr>
              <a:grpSpLocks/>
            </p:cNvGrpSpPr>
            <p:nvPr/>
          </p:nvGrpSpPr>
          <p:grpSpPr bwMode="auto">
            <a:xfrm>
              <a:off x="2377" y="3161"/>
              <a:ext cx="95" cy="413"/>
              <a:chOff x="1000" y="1306"/>
              <a:chExt cx="162" cy="701"/>
            </a:xfrm>
          </p:grpSpPr>
          <p:sp>
            <p:nvSpPr>
              <p:cNvPr id="639" name="Oval 189">
                <a:extLst>
                  <a:ext uri="{FF2B5EF4-FFF2-40B4-BE49-F238E27FC236}">
                    <a16:creationId xmlns:a16="http://schemas.microsoft.com/office/drawing/2014/main" id="{BE6148F6-73F1-904B-B698-DE38D09ACF0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0" name="Oval 190">
                <a:extLst>
                  <a:ext uri="{FF2B5EF4-FFF2-40B4-BE49-F238E27FC236}">
                    <a16:creationId xmlns:a16="http://schemas.microsoft.com/office/drawing/2014/main" id="{7D594833-4758-4143-8DF1-49F48E8B725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 name="Group 191">
              <a:extLst>
                <a:ext uri="{FF2B5EF4-FFF2-40B4-BE49-F238E27FC236}">
                  <a16:creationId xmlns:a16="http://schemas.microsoft.com/office/drawing/2014/main" id="{9AEF1274-0D08-B845-9362-5D6750834EE1}"/>
                </a:ext>
              </a:extLst>
            </p:cNvPr>
            <p:cNvGrpSpPr>
              <a:grpSpLocks/>
            </p:cNvGrpSpPr>
            <p:nvPr/>
          </p:nvGrpSpPr>
          <p:grpSpPr bwMode="auto">
            <a:xfrm>
              <a:off x="1608" y="3161"/>
              <a:ext cx="95" cy="413"/>
              <a:chOff x="1000" y="1306"/>
              <a:chExt cx="162" cy="701"/>
            </a:xfrm>
          </p:grpSpPr>
          <p:sp>
            <p:nvSpPr>
              <p:cNvPr id="637" name="Oval 192">
                <a:extLst>
                  <a:ext uri="{FF2B5EF4-FFF2-40B4-BE49-F238E27FC236}">
                    <a16:creationId xmlns:a16="http://schemas.microsoft.com/office/drawing/2014/main" id="{52A4580A-B7EB-8C43-A150-CCA2CA22074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 name="Oval 193">
                <a:extLst>
                  <a:ext uri="{FF2B5EF4-FFF2-40B4-BE49-F238E27FC236}">
                    <a16:creationId xmlns:a16="http://schemas.microsoft.com/office/drawing/2014/main" id="{D3FD7261-F801-A24F-BA46-55AB8F18A6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 name="Group 194">
              <a:extLst>
                <a:ext uri="{FF2B5EF4-FFF2-40B4-BE49-F238E27FC236}">
                  <a16:creationId xmlns:a16="http://schemas.microsoft.com/office/drawing/2014/main" id="{29F23270-372A-E94A-916D-369167014C5C}"/>
                </a:ext>
              </a:extLst>
            </p:cNvPr>
            <p:cNvGrpSpPr>
              <a:grpSpLocks/>
            </p:cNvGrpSpPr>
            <p:nvPr/>
          </p:nvGrpSpPr>
          <p:grpSpPr bwMode="auto">
            <a:xfrm>
              <a:off x="1800" y="3161"/>
              <a:ext cx="95" cy="413"/>
              <a:chOff x="1000" y="1306"/>
              <a:chExt cx="162" cy="701"/>
            </a:xfrm>
          </p:grpSpPr>
          <p:sp>
            <p:nvSpPr>
              <p:cNvPr id="635" name="Oval 195">
                <a:extLst>
                  <a:ext uri="{FF2B5EF4-FFF2-40B4-BE49-F238E27FC236}">
                    <a16:creationId xmlns:a16="http://schemas.microsoft.com/office/drawing/2014/main" id="{20AAB147-163E-B841-81DF-08A3E13D833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 name="Oval 196">
                <a:extLst>
                  <a:ext uri="{FF2B5EF4-FFF2-40B4-BE49-F238E27FC236}">
                    <a16:creationId xmlns:a16="http://schemas.microsoft.com/office/drawing/2014/main" id="{20164952-5B29-504D-A721-6BE38618BA5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 name="Group 197">
              <a:extLst>
                <a:ext uri="{FF2B5EF4-FFF2-40B4-BE49-F238E27FC236}">
                  <a16:creationId xmlns:a16="http://schemas.microsoft.com/office/drawing/2014/main" id="{F3E4B455-62D4-BB46-B5D7-F2DD4A4F748B}"/>
                </a:ext>
              </a:extLst>
            </p:cNvPr>
            <p:cNvGrpSpPr>
              <a:grpSpLocks/>
            </p:cNvGrpSpPr>
            <p:nvPr/>
          </p:nvGrpSpPr>
          <p:grpSpPr bwMode="auto">
            <a:xfrm>
              <a:off x="1993" y="3161"/>
              <a:ext cx="95" cy="413"/>
              <a:chOff x="1000" y="1306"/>
              <a:chExt cx="162" cy="701"/>
            </a:xfrm>
          </p:grpSpPr>
          <p:sp>
            <p:nvSpPr>
              <p:cNvPr id="633" name="Oval 198">
                <a:extLst>
                  <a:ext uri="{FF2B5EF4-FFF2-40B4-BE49-F238E27FC236}">
                    <a16:creationId xmlns:a16="http://schemas.microsoft.com/office/drawing/2014/main" id="{8DD2F539-CFA6-E941-9908-3E9A1BD70FC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 name="Oval 199">
                <a:extLst>
                  <a:ext uri="{FF2B5EF4-FFF2-40B4-BE49-F238E27FC236}">
                    <a16:creationId xmlns:a16="http://schemas.microsoft.com/office/drawing/2014/main" id="{CE0721FA-B88C-BA44-8DBA-E3751149E4E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 name="Group 200">
              <a:extLst>
                <a:ext uri="{FF2B5EF4-FFF2-40B4-BE49-F238E27FC236}">
                  <a16:creationId xmlns:a16="http://schemas.microsoft.com/office/drawing/2014/main" id="{197226EA-9C63-E745-890D-A518A3EF72C0}"/>
                </a:ext>
              </a:extLst>
            </p:cNvPr>
            <p:cNvGrpSpPr>
              <a:grpSpLocks/>
            </p:cNvGrpSpPr>
            <p:nvPr/>
          </p:nvGrpSpPr>
          <p:grpSpPr bwMode="auto">
            <a:xfrm>
              <a:off x="2185" y="3161"/>
              <a:ext cx="95" cy="413"/>
              <a:chOff x="1000" y="1306"/>
              <a:chExt cx="162" cy="701"/>
            </a:xfrm>
          </p:grpSpPr>
          <p:sp>
            <p:nvSpPr>
              <p:cNvPr id="631" name="Oval 201">
                <a:extLst>
                  <a:ext uri="{FF2B5EF4-FFF2-40B4-BE49-F238E27FC236}">
                    <a16:creationId xmlns:a16="http://schemas.microsoft.com/office/drawing/2014/main" id="{94D27863-30BA-B444-820F-A1836AB4074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2" name="Oval 202">
                <a:extLst>
                  <a:ext uri="{FF2B5EF4-FFF2-40B4-BE49-F238E27FC236}">
                    <a16:creationId xmlns:a16="http://schemas.microsoft.com/office/drawing/2014/main" id="{9C725602-AE84-D143-9AAD-1E8A435DC38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 name="Group 203">
              <a:extLst>
                <a:ext uri="{FF2B5EF4-FFF2-40B4-BE49-F238E27FC236}">
                  <a16:creationId xmlns:a16="http://schemas.microsoft.com/office/drawing/2014/main" id="{C82B37A7-BC55-BF4F-B8EB-D73EC3029391}"/>
                </a:ext>
              </a:extLst>
            </p:cNvPr>
            <p:cNvGrpSpPr>
              <a:grpSpLocks/>
            </p:cNvGrpSpPr>
            <p:nvPr/>
          </p:nvGrpSpPr>
          <p:grpSpPr bwMode="auto">
            <a:xfrm>
              <a:off x="2473" y="3065"/>
              <a:ext cx="95" cy="413"/>
              <a:chOff x="1000" y="1306"/>
              <a:chExt cx="162" cy="701"/>
            </a:xfrm>
          </p:grpSpPr>
          <p:sp>
            <p:nvSpPr>
              <p:cNvPr id="629" name="Oval 204">
                <a:extLst>
                  <a:ext uri="{FF2B5EF4-FFF2-40B4-BE49-F238E27FC236}">
                    <a16:creationId xmlns:a16="http://schemas.microsoft.com/office/drawing/2014/main" id="{98DE224E-0A84-B94A-A368-A97DA5AC1AB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0" name="Oval 205">
                <a:extLst>
                  <a:ext uri="{FF2B5EF4-FFF2-40B4-BE49-F238E27FC236}">
                    <a16:creationId xmlns:a16="http://schemas.microsoft.com/office/drawing/2014/main" id="{BA275BBD-7E50-AE49-B77A-C515531ECC5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0" name="Group 206">
              <a:extLst>
                <a:ext uri="{FF2B5EF4-FFF2-40B4-BE49-F238E27FC236}">
                  <a16:creationId xmlns:a16="http://schemas.microsoft.com/office/drawing/2014/main" id="{0450675C-2543-804B-8BCB-A05C2D39EF38}"/>
                </a:ext>
              </a:extLst>
            </p:cNvPr>
            <p:cNvGrpSpPr>
              <a:grpSpLocks/>
            </p:cNvGrpSpPr>
            <p:nvPr/>
          </p:nvGrpSpPr>
          <p:grpSpPr bwMode="auto">
            <a:xfrm>
              <a:off x="2569" y="2969"/>
              <a:ext cx="95" cy="413"/>
              <a:chOff x="1000" y="1306"/>
              <a:chExt cx="162" cy="701"/>
            </a:xfrm>
          </p:grpSpPr>
          <p:sp>
            <p:nvSpPr>
              <p:cNvPr id="627" name="Oval 207">
                <a:extLst>
                  <a:ext uri="{FF2B5EF4-FFF2-40B4-BE49-F238E27FC236}">
                    <a16:creationId xmlns:a16="http://schemas.microsoft.com/office/drawing/2014/main" id="{7D3B3A3E-934E-CC46-92E0-2E5A8FF02E9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8" name="Oval 208">
                <a:extLst>
                  <a:ext uri="{FF2B5EF4-FFF2-40B4-BE49-F238E27FC236}">
                    <a16:creationId xmlns:a16="http://schemas.microsoft.com/office/drawing/2014/main" id="{5FB3E39F-D674-5442-8D4C-2DB5F2FFF1D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1" name="Group 209">
              <a:extLst>
                <a:ext uri="{FF2B5EF4-FFF2-40B4-BE49-F238E27FC236}">
                  <a16:creationId xmlns:a16="http://schemas.microsoft.com/office/drawing/2014/main" id="{4F1BC90E-5762-204E-9266-CB59CFEAAAA3}"/>
                </a:ext>
              </a:extLst>
            </p:cNvPr>
            <p:cNvGrpSpPr>
              <a:grpSpLocks/>
            </p:cNvGrpSpPr>
            <p:nvPr/>
          </p:nvGrpSpPr>
          <p:grpSpPr bwMode="auto">
            <a:xfrm>
              <a:off x="2665" y="2873"/>
              <a:ext cx="95" cy="413"/>
              <a:chOff x="1000" y="1306"/>
              <a:chExt cx="162" cy="701"/>
            </a:xfrm>
          </p:grpSpPr>
          <p:sp>
            <p:nvSpPr>
              <p:cNvPr id="625" name="Oval 210">
                <a:extLst>
                  <a:ext uri="{FF2B5EF4-FFF2-40B4-BE49-F238E27FC236}">
                    <a16:creationId xmlns:a16="http://schemas.microsoft.com/office/drawing/2014/main" id="{D1BFDC13-496B-D649-B9AA-1B31C0202B7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 name="Oval 211">
                <a:extLst>
                  <a:ext uri="{FF2B5EF4-FFF2-40B4-BE49-F238E27FC236}">
                    <a16:creationId xmlns:a16="http://schemas.microsoft.com/office/drawing/2014/main" id="{ED3947E9-BC29-234D-9DFF-5B16B8FD2F6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2" name="Group 212">
              <a:extLst>
                <a:ext uri="{FF2B5EF4-FFF2-40B4-BE49-F238E27FC236}">
                  <a16:creationId xmlns:a16="http://schemas.microsoft.com/office/drawing/2014/main" id="{6BA1891F-163A-8247-AFED-B1D77F6BEE29}"/>
                </a:ext>
              </a:extLst>
            </p:cNvPr>
            <p:cNvGrpSpPr>
              <a:grpSpLocks/>
            </p:cNvGrpSpPr>
            <p:nvPr/>
          </p:nvGrpSpPr>
          <p:grpSpPr bwMode="auto">
            <a:xfrm>
              <a:off x="2761" y="2777"/>
              <a:ext cx="95" cy="413"/>
              <a:chOff x="1000" y="1306"/>
              <a:chExt cx="162" cy="701"/>
            </a:xfrm>
          </p:grpSpPr>
          <p:sp>
            <p:nvSpPr>
              <p:cNvPr id="623" name="Oval 213">
                <a:extLst>
                  <a:ext uri="{FF2B5EF4-FFF2-40B4-BE49-F238E27FC236}">
                    <a16:creationId xmlns:a16="http://schemas.microsoft.com/office/drawing/2014/main" id="{336C7F46-4662-D54E-A3AE-2093499EE5F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 name="Oval 214">
                <a:extLst>
                  <a:ext uri="{FF2B5EF4-FFF2-40B4-BE49-F238E27FC236}">
                    <a16:creationId xmlns:a16="http://schemas.microsoft.com/office/drawing/2014/main" id="{DF6CFF85-75F7-8C47-ABD1-F8D77DC0E53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693" name="Group 109">
            <a:extLst>
              <a:ext uri="{FF2B5EF4-FFF2-40B4-BE49-F238E27FC236}">
                <a16:creationId xmlns:a16="http://schemas.microsoft.com/office/drawing/2014/main" id="{C5D3A623-E29A-7E47-94D2-10785F82349A}"/>
              </a:ext>
            </a:extLst>
          </p:cNvPr>
          <p:cNvGrpSpPr>
            <a:grpSpLocks/>
          </p:cNvGrpSpPr>
          <p:nvPr/>
        </p:nvGrpSpPr>
        <p:grpSpPr bwMode="auto">
          <a:xfrm>
            <a:off x="905609" y="4352498"/>
            <a:ext cx="1632357" cy="974972"/>
            <a:chOff x="1224" y="2777"/>
            <a:chExt cx="1632" cy="797"/>
          </a:xfrm>
        </p:grpSpPr>
        <p:grpSp>
          <p:nvGrpSpPr>
            <p:cNvPr id="694" name="Group 110">
              <a:extLst>
                <a:ext uri="{FF2B5EF4-FFF2-40B4-BE49-F238E27FC236}">
                  <a16:creationId xmlns:a16="http://schemas.microsoft.com/office/drawing/2014/main" id="{6ED49223-0C05-224A-9E1F-32A763FCB312}"/>
                </a:ext>
              </a:extLst>
            </p:cNvPr>
            <p:cNvGrpSpPr>
              <a:grpSpLocks/>
            </p:cNvGrpSpPr>
            <p:nvPr/>
          </p:nvGrpSpPr>
          <p:grpSpPr bwMode="auto">
            <a:xfrm>
              <a:off x="1993" y="2777"/>
              <a:ext cx="95" cy="413"/>
              <a:chOff x="1000" y="1306"/>
              <a:chExt cx="162" cy="701"/>
            </a:xfrm>
          </p:grpSpPr>
          <p:sp>
            <p:nvSpPr>
              <p:cNvPr id="797" name="Oval 111">
                <a:extLst>
                  <a:ext uri="{FF2B5EF4-FFF2-40B4-BE49-F238E27FC236}">
                    <a16:creationId xmlns:a16="http://schemas.microsoft.com/office/drawing/2014/main" id="{85C90EC9-E45F-474D-BAC8-358D6332DE1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98" name="Oval 112">
                <a:extLst>
                  <a:ext uri="{FF2B5EF4-FFF2-40B4-BE49-F238E27FC236}">
                    <a16:creationId xmlns:a16="http://schemas.microsoft.com/office/drawing/2014/main" id="{FCAF6E69-345F-7540-B51A-7AF2BB3C16E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95" name="Group 113">
              <a:extLst>
                <a:ext uri="{FF2B5EF4-FFF2-40B4-BE49-F238E27FC236}">
                  <a16:creationId xmlns:a16="http://schemas.microsoft.com/office/drawing/2014/main" id="{39FECFEE-525A-A943-A1B6-56B893E5D3C9}"/>
                </a:ext>
              </a:extLst>
            </p:cNvPr>
            <p:cNvGrpSpPr>
              <a:grpSpLocks/>
            </p:cNvGrpSpPr>
            <p:nvPr/>
          </p:nvGrpSpPr>
          <p:grpSpPr bwMode="auto">
            <a:xfrm>
              <a:off x="1224" y="2777"/>
              <a:ext cx="95" cy="413"/>
              <a:chOff x="1000" y="1306"/>
              <a:chExt cx="162" cy="701"/>
            </a:xfrm>
          </p:grpSpPr>
          <p:sp>
            <p:nvSpPr>
              <p:cNvPr id="795" name="Oval 114">
                <a:extLst>
                  <a:ext uri="{FF2B5EF4-FFF2-40B4-BE49-F238E27FC236}">
                    <a16:creationId xmlns:a16="http://schemas.microsoft.com/office/drawing/2014/main" id="{674BE82E-7284-B945-AB39-1B1F21BFE9C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96" name="Oval 115">
                <a:extLst>
                  <a:ext uri="{FF2B5EF4-FFF2-40B4-BE49-F238E27FC236}">
                    <a16:creationId xmlns:a16="http://schemas.microsoft.com/office/drawing/2014/main" id="{5A0092B0-AC03-6D4B-9872-BA60405F040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96" name="Group 116">
              <a:extLst>
                <a:ext uri="{FF2B5EF4-FFF2-40B4-BE49-F238E27FC236}">
                  <a16:creationId xmlns:a16="http://schemas.microsoft.com/office/drawing/2014/main" id="{689E646E-5E5B-584F-A05F-C5E2EA605765}"/>
                </a:ext>
              </a:extLst>
            </p:cNvPr>
            <p:cNvGrpSpPr>
              <a:grpSpLocks/>
            </p:cNvGrpSpPr>
            <p:nvPr/>
          </p:nvGrpSpPr>
          <p:grpSpPr bwMode="auto">
            <a:xfrm>
              <a:off x="1416" y="2777"/>
              <a:ext cx="95" cy="413"/>
              <a:chOff x="1000" y="1306"/>
              <a:chExt cx="162" cy="701"/>
            </a:xfrm>
          </p:grpSpPr>
          <p:sp>
            <p:nvSpPr>
              <p:cNvPr id="793" name="Oval 117">
                <a:extLst>
                  <a:ext uri="{FF2B5EF4-FFF2-40B4-BE49-F238E27FC236}">
                    <a16:creationId xmlns:a16="http://schemas.microsoft.com/office/drawing/2014/main" id="{EB09DB66-FE47-1C4C-BD4E-6ACD1D98D95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94" name="Oval 118">
                <a:extLst>
                  <a:ext uri="{FF2B5EF4-FFF2-40B4-BE49-F238E27FC236}">
                    <a16:creationId xmlns:a16="http://schemas.microsoft.com/office/drawing/2014/main" id="{9469D8CD-00E1-2C45-8755-BAB90575DED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97" name="Group 119">
              <a:extLst>
                <a:ext uri="{FF2B5EF4-FFF2-40B4-BE49-F238E27FC236}">
                  <a16:creationId xmlns:a16="http://schemas.microsoft.com/office/drawing/2014/main" id="{F39D28D0-6803-494A-8E82-D182EA84003D}"/>
                </a:ext>
              </a:extLst>
            </p:cNvPr>
            <p:cNvGrpSpPr>
              <a:grpSpLocks/>
            </p:cNvGrpSpPr>
            <p:nvPr/>
          </p:nvGrpSpPr>
          <p:grpSpPr bwMode="auto">
            <a:xfrm>
              <a:off x="1609" y="2777"/>
              <a:ext cx="95" cy="413"/>
              <a:chOff x="1000" y="1306"/>
              <a:chExt cx="162" cy="701"/>
            </a:xfrm>
          </p:grpSpPr>
          <p:sp>
            <p:nvSpPr>
              <p:cNvPr id="791" name="Oval 120">
                <a:extLst>
                  <a:ext uri="{FF2B5EF4-FFF2-40B4-BE49-F238E27FC236}">
                    <a16:creationId xmlns:a16="http://schemas.microsoft.com/office/drawing/2014/main" id="{4DEAACBB-C637-F143-9457-BC802405D13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92" name="Oval 121">
                <a:extLst>
                  <a:ext uri="{FF2B5EF4-FFF2-40B4-BE49-F238E27FC236}">
                    <a16:creationId xmlns:a16="http://schemas.microsoft.com/office/drawing/2014/main" id="{8B8A948F-A09B-B241-A963-01707F6A53B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98" name="Group 122">
              <a:extLst>
                <a:ext uri="{FF2B5EF4-FFF2-40B4-BE49-F238E27FC236}">
                  <a16:creationId xmlns:a16="http://schemas.microsoft.com/office/drawing/2014/main" id="{DC638D03-1692-6B4E-9641-9A1E284CA33D}"/>
                </a:ext>
              </a:extLst>
            </p:cNvPr>
            <p:cNvGrpSpPr>
              <a:grpSpLocks/>
            </p:cNvGrpSpPr>
            <p:nvPr/>
          </p:nvGrpSpPr>
          <p:grpSpPr bwMode="auto">
            <a:xfrm>
              <a:off x="1801" y="2777"/>
              <a:ext cx="95" cy="413"/>
              <a:chOff x="1000" y="1306"/>
              <a:chExt cx="162" cy="701"/>
            </a:xfrm>
          </p:grpSpPr>
          <p:sp>
            <p:nvSpPr>
              <p:cNvPr id="789" name="Oval 123">
                <a:extLst>
                  <a:ext uri="{FF2B5EF4-FFF2-40B4-BE49-F238E27FC236}">
                    <a16:creationId xmlns:a16="http://schemas.microsoft.com/office/drawing/2014/main" id="{96BDAF51-B8E5-EB48-823D-52125E67952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90" name="Oval 124">
                <a:extLst>
                  <a:ext uri="{FF2B5EF4-FFF2-40B4-BE49-F238E27FC236}">
                    <a16:creationId xmlns:a16="http://schemas.microsoft.com/office/drawing/2014/main" id="{C4C5750A-85BB-2545-B46E-121ABD0C2D7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99" name="Group 125">
              <a:extLst>
                <a:ext uri="{FF2B5EF4-FFF2-40B4-BE49-F238E27FC236}">
                  <a16:creationId xmlns:a16="http://schemas.microsoft.com/office/drawing/2014/main" id="{4FE1D15A-FF10-6C44-BE78-F674163F6783}"/>
                </a:ext>
              </a:extLst>
            </p:cNvPr>
            <p:cNvGrpSpPr>
              <a:grpSpLocks/>
            </p:cNvGrpSpPr>
            <p:nvPr/>
          </p:nvGrpSpPr>
          <p:grpSpPr bwMode="auto">
            <a:xfrm>
              <a:off x="2185" y="2777"/>
              <a:ext cx="95" cy="413"/>
              <a:chOff x="1000" y="1306"/>
              <a:chExt cx="162" cy="701"/>
            </a:xfrm>
          </p:grpSpPr>
          <p:sp>
            <p:nvSpPr>
              <p:cNvPr id="787" name="Oval 126">
                <a:extLst>
                  <a:ext uri="{FF2B5EF4-FFF2-40B4-BE49-F238E27FC236}">
                    <a16:creationId xmlns:a16="http://schemas.microsoft.com/office/drawing/2014/main" id="{36AE4670-4F39-1143-BFCE-E13ADC17940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88" name="Oval 127">
                <a:extLst>
                  <a:ext uri="{FF2B5EF4-FFF2-40B4-BE49-F238E27FC236}">
                    <a16:creationId xmlns:a16="http://schemas.microsoft.com/office/drawing/2014/main" id="{1722FEDF-3F24-014E-9564-BA7F0D3C3C7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0" name="Group 128">
              <a:extLst>
                <a:ext uri="{FF2B5EF4-FFF2-40B4-BE49-F238E27FC236}">
                  <a16:creationId xmlns:a16="http://schemas.microsoft.com/office/drawing/2014/main" id="{86B5C091-78B7-5E42-9125-3A40FFA4A0B4}"/>
                </a:ext>
              </a:extLst>
            </p:cNvPr>
            <p:cNvGrpSpPr>
              <a:grpSpLocks/>
            </p:cNvGrpSpPr>
            <p:nvPr/>
          </p:nvGrpSpPr>
          <p:grpSpPr bwMode="auto">
            <a:xfrm>
              <a:off x="2377" y="2777"/>
              <a:ext cx="95" cy="413"/>
              <a:chOff x="1000" y="1306"/>
              <a:chExt cx="162" cy="701"/>
            </a:xfrm>
          </p:grpSpPr>
          <p:sp>
            <p:nvSpPr>
              <p:cNvPr id="785" name="Oval 129">
                <a:extLst>
                  <a:ext uri="{FF2B5EF4-FFF2-40B4-BE49-F238E27FC236}">
                    <a16:creationId xmlns:a16="http://schemas.microsoft.com/office/drawing/2014/main" id="{23CA31C2-9F51-2445-B92B-9B3C993E9FD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86" name="Oval 130">
                <a:extLst>
                  <a:ext uri="{FF2B5EF4-FFF2-40B4-BE49-F238E27FC236}">
                    <a16:creationId xmlns:a16="http://schemas.microsoft.com/office/drawing/2014/main" id="{01834EBF-BC44-CB43-91D0-6D92C6E2769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1" name="Group 131">
              <a:extLst>
                <a:ext uri="{FF2B5EF4-FFF2-40B4-BE49-F238E27FC236}">
                  <a16:creationId xmlns:a16="http://schemas.microsoft.com/office/drawing/2014/main" id="{45F2EB9B-9026-1845-8E22-81F54E33B655}"/>
                </a:ext>
              </a:extLst>
            </p:cNvPr>
            <p:cNvGrpSpPr>
              <a:grpSpLocks/>
            </p:cNvGrpSpPr>
            <p:nvPr/>
          </p:nvGrpSpPr>
          <p:grpSpPr bwMode="auto">
            <a:xfrm>
              <a:off x="2569" y="2777"/>
              <a:ext cx="95" cy="413"/>
              <a:chOff x="1000" y="1306"/>
              <a:chExt cx="162" cy="701"/>
            </a:xfrm>
          </p:grpSpPr>
          <p:sp>
            <p:nvSpPr>
              <p:cNvPr id="783" name="Oval 132">
                <a:extLst>
                  <a:ext uri="{FF2B5EF4-FFF2-40B4-BE49-F238E27FC236}">
                    <a16:creationId xmlns:a16="http://schemas.microsoft.com/office/drawing/2014/main" id="{D6C2D0A5-B3B9-514A-9D91-F5CC1A165A0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84" name="Oval 133">
                <a:extLst>
                  <a:ext uri="{FF2B5EF4-FFF2-40B4-BE49-F238E27FC236}">
                    <a16:creationId xmlns:a16="http://schemas.microsoft.com/office/drawing/2014/main" id="{D2DA96BE-99EC-7D46-B90E-09797C25FF3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2" name="Group 134">
              <a:extLst>
                <a:ext uri="{FF2B5EF4-FFF2-40B4-BE49-F238E27FC236}">
                  <a16:creationId xmlns:a16="http://schemas.microsoft.com/office/drawing/2014/main" id="{4883AAED-DEA8-4A47-AD25-A81A64478E51}"/>
                </a:ext>
              </a:extLst>
            </p:cNvPr>
            <p:cNvGrpSpPr>
              <a:grpSpLocks/>
            </p:cNvGrpSpPr>
            <p:nvPr/>
          </p:nvGrpSpPr>
          <p:grpSpPr bwMode="auto">
            <a:xfrm>
              <a:off x="2089" y="2873"/>
              <a:ext cx="95" cy="413"/>
              <a:chOff x="1000" y="1306"/>
              <a:chExt cx="162" cy="701"/>
            </a:xfrm>
          </p:grpSpPr>
          <p:sp>
            <p:nvSpPr>
              <p:cNvPr id="781" name="Oval 135">
                <a:extLst>
                  <a:ext uri="{FF2B5EF4-FFF2-40B4-BE49-F238E27FC236}">
                    <a16:creationId xmlns:a16="http://schemas.microsoft.com/office/drawing/2014/main" id="{0021B5CE-7C79-4448-8B88-136AC16F6E8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82" name="Oval 136">
                <a:extLst>
                  <a:ext uri="{FF2B5EF4-FFF2-40B4-BE49-F238E27FC236}">
                    <a16:creationId xmlns:a16="http://schemas.microsoft.com/office/drawing/2014/main" id="{79A70505-DEA8-9742-AD6F-2CAED11AE0D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3" name="Group 137">
              <a:extLst>
                <a:ext uri="{FF2B5EF4-FFF2-40B4-BE49-F238E27FC236}">
                  <a16:creationId xmlns:a16="http://schemas.microsoft.com/office/drawing/2014/main" id="{BB78819A-B1A5-9948-9667-64EB79FE9333}"/>
                </a:ext>
              </a:extLst>
            </p:cNvPr>
            <p:cNvGrpSpPr>
              <a:grpSpLocks/>
            </p:cNvGrpSpPr>
            <p:nvPr/>
          </p:nvGrpSpPr>
          <p:grpSpPr bwMode="auto">
            <a:xfrm>
              <a:off x="1320" y="2873"/>
              <a:ext cx="95" cy="413"/>
              <a:chOff x="1000" y="1306"/>
              <a:chExt cx="162" cy="701"/>
            </a:xfrm>
          </p:grpSpPr>
          <p:sp>
            <p:nvSpPr>
              <p:cNvPr id="779" name="Oval 138">
                <a:extLst>
                  <a:ext uri="{FF2B5EF4-FFF2-40B4-BE49-F238E27FC236}">
                    <a16:creationId xmlns:a16="http://schemas.microsoft.com/office/drawing/2014/main" id="{BA86BD64-8F12-0547-A0FA-7C9760FF9E9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80" name="Oval 139">
                <a:extLst>
                  <a:ext uri="{FF2B5EF4-FFF2-40B4-BE49-F238E27FC236}">
                    <a16:creationId xmlns:a16="http://schemas.microsoft.com/office/drawing/2014/main" id="{F4363CAF-BF18-514A-9F68-7A74523FAE8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4" name="Group 140">
              <a:extLst>
                <a:ext uri="{FF2B5EF4-FFF2-40B4-BE49-F238E27FC236}">
                  <a16:creationId xmlns:a16="http://schemas.microsoft.com/office/drawing/2014/main" id="{7873EB40-7DCF-B544-9774-E0688973FC0D}"/>
                </a:ext>
              </a:extLst>
            </p:cNvPr>
            <p:cNvGrpSpPr>
              <a:grpSpLocks/>
            </p:cNvGrpSpPr>
            <p:nvPr/>
          </p:nvGrpSpPr>
          <p:grpSpPr bwMode="auto">
            <a:xfrm>
              <a:off x="1512" y="2873"/>
              <a:ext cx="95" cy="413"/>
              <a:chOff x="1000" y="1306"/>
              <a:chExt cx="162" cy="701"/>
            </a:xfrm>
          </p:grpSpPr>
          <p:sp>
            <p:nvSpPr>
              <p:cNvPr id="777" name="Oval 141">
                <a:extLst>
                  <a:ext uri="{FF2B5EF4-FFF2-40B4-BE49-F238E27FC236}">
                    <a16:creationId xmlns:a16="http://schemas.microsoft.com/office/drawing/2014/main" id="{E709919F-ACFD-3543-8502-C644D31B088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78" name="Oval 142">
                <a:extLst>
                  <a:ext uri="{FF2B5EF4-FFF2-40B4-BE49-F238E27FC236}">
                    <a16:creationId xmlns:a16="http://schemas.microsoft.com/office/drawing/2014/main" id="{638468F4-08CB-6647-8E24-5D0A12D4181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5" name="Group 143">
              <a:extLst>
                <a:ext uri="{FF2B5EF4-FFF2-40B4-BE49-F238E27FC236}">
                  <a16:creationId xmlns:a16="http://schemas.microsoft.com/office/drawing/2014/main" id="{5A754E69-7E28-1F46-A604-436955E32136}"/>
                </a:ext>
              </a:extLst>
            </p:cNvPr>
            <p:cNvGrpSpPr>
              <a:grpSpLocks/>
            </p:cNvGrpSpPr>
            <p:nvPr/>
          </p:nvGrpSpPr>
          <p:grpSpPr bwMode="auto">
            <a:xfrm>
              <a:off x="1705" y="2873"/>
              <a:ext cx="95" cy="413"/>
              <a:chOff x="1000" y="1306"/>
              <a:chExt cx="162" cy="701"/>
            </a:xfrm>
          </p:grpSpPr>
          <p:sp>
            <p:nvSpPr>
              <p:cNvPr id="775" name="Oval 144">
                <a:extLst>
                  <a:ext uri="{FF2B5EF4-FFF2-40B4-BE49-F238E27FC236}">
                    <a16:creationId xmlns:a16="http://schemas.microsoft.com/office/drawing/2014/main" id="{427E9EED-67F7-CB4A-A0CF-D7E09448E0E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76" name="Oval 145">
                <a:extLst>
                  <a:ext uri="{FF2B5EF4-FFF2-40B4-BE49-F238E27FC236}">
                    <a16:creationId xmlns:a16="http://schemas.microsoft.com/office/drawing/2014/main" id="{3502CD92-A712-F14B-80D8-BA98E6231C3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6" name="Group 146">
              <a:extLst>
                <a:ext uri="{FF2B5EF4-FFF2-40B4-BE49-F238E27FC236}">
                  <a16:creationId xmlns:a16="http://schemas.microsoft.com/office/drawing/2014/main" id="{EF933806-5202-E94C-AE4B-2833041DB48E}"/>
                </a:ext>
              </a:extLst>
            </p:cNvPr>
            <p:cNvGrpSpPr>
              <a:grpSpLocks/>
            </p:cNvGrpSpPr>
            <p:nvPr/>
          </p:nvGrpSpPr>
          <p:grpSpPr bwMode="auto">
            <a:xfrm>
              <a:off x="1897" y="2873"/>
              <a:ext cx="95" cy="413"/>
              <a:chOff x="1000" y="1306"/>
              <a:chExt cx="162" cy="701"/>
            </a:xfrm>
          </p:grpSpPr>
          <p:sp>
            <p:nvSpPr>
              <p:cNvPr id="773" name="Oval 147">
                <a:extLst>
                  <a:ext uri="{FF2B5EF4-FFF2-40B4-BE49-F238E27FC236}">
                    <a16:creationId xmlns:a16="http://schemas.microsoft.com/office/drawing/2014/main" id="{602ED0F1-F40C-6F40-A0E0-AB8BFC05560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74" name="Oval 148">
                <a:extLst>
                  <a:ext uri="{FF2B5EF4-FFF2-40B4-BE49-F238E27FC236}">
                    <a16:creationId xmlns:a16="http://schemas.microsoft.com/office/drawing/2014/main" id="{ECC85C19-521E-684B-AAB2-06D2091E105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7" name="Group 149">
              <a:extLst>
                <a:ext uri="{FF2B5EF4-FFF2-40B4-BE49-F238E27FC236}">
                  <a16:creationId xmlns:a16="http://schemas.microsoft.com/office/drawing/2014/main" id="{1CABEC1E-66F2-EC47-B815-1BD2F6BE4F28}"/>
                </a:ext>
              </a:extLst>
            </p:cNvPr>
            <p:cNvGrpSpPr>
              <a:grpSpLocks/>
            </p:cNvGrpSpPr>
            <p:nvPr/>
          </p:nvGrpSpPr>
          <p:grpSpPr bwMode="auto">
            <a:xfrm>
              <a:off x="2281" y="2873"/>
              <a:ext cx="95" cy="413"/>
              <a:chOff x="1000" y="1306"/>
              <a:chExt cx="162" cy="701"/>
            </a:xfrm>
          </p:grpSpPr>
          <p:sp>
            <p:nvSpPr>
              <p:cNvPr id="771" name="Oval 150">
                <a:extLst>
                  <a:ext uri="{FF2B5EF4-FFF2-40B4-BE49-F238E27FC236}">
                    <a16:creationId xmlns:a16="http://schemas.microsoft.com/office/drawing/2014/main" id="{44B1CB0F-A8AD-3946-BB9E-C0C53F362B5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72" name="Oval 151">
                <a:extLst>
                  <a:ext uri="{FF2B5EF4-FFF2-40B4-BE49-F238E27FC236}">
                    <a16:creationId xmlns:a16="http://schemas.microsoft.com/office/drawing/2014/main" id="{EF13F31C-9B2D-ED42-BF37-70CA370CDD5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8" name="Group 152">
              <a:extLst>
                <a:ext uri="{FF2B5EF4-FFF2-40B4-BE49-F238E27FC236}">
                  <a16:creationId xmlns:a16="http://schemas.microsoft.com/office/drawing/2014/main" id="{9C5EBD1B-E0F7-CF41-B424-C3D54724BFE9}"/>
                </a:ext>
              </a:extLst>
            </p:cNvPr>
            <p:cNvGrpSpPr>
              <a:grpSpLocks/>
            </p:cNvGrpSpPr>
            <p:nvPr/>
          </p:nvGrpSpPr>
          <p:grpSpPr bwMode="auto">
            <a:xfrm>
              <a:off x="2473" y="2873"/>
              <a:ext cx="95" cy="413"/>
              <a:chOff x="1000" y="1306"/>
              <a:chExt cx="162" cy="701"/>
            </a:xfrm>
          </p:grpSpPr>
          <p:sp>
            <p:nvSpPr>
              <p:cNvPr id="769" name="Oval 153">
                <a:extLst>
                  <a:ext uri="{FF2B5EF4-FFF2-40B4-BE49-F238E27FC236}">
                    <a16:creationId xmlns:a16="http://schemas.microsoft.com/office/drawing/2014/main" id="{2113AB4E-7BE8-504D-8E1A-280FBCB97C4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70" name="Oval 154">
                <a:extLst>
                  <a:ext uri="{FF2B5EF4-FFF2-40B4-BE49-F238E27FC236}">
                    <a16:creationId xmlns:a16="http://schemas.microsoft.com/office/drawing/2014/main" id="{1DDB169D-07CA-674E-9F95-4192051D54F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9" name="Group 155">
              <a:extLst>
                <a:ext uri="{FF2B5EF4-FFF2-40B4-BE49-F238E27FC236}">
                  <a16:creationId xmlns:a16="http://schemas.microsoft.com/office/drawing/2014/main" id="{B9125B74-8C02-6547-A78E-F0C2C9BF2D76}"/>
                </a:ext>
              </a:extLst>
            </p:cNvPr>
            <p:cNvGrpSpPr>
              <a:grpSpLocks/>
            </p:cNvGrpSpPr>
            <p:nvPr/>
          </p:nvGrpSpPr>
          <p:grpSpPr bwMode="auto">
            <a:xfrm>
              <a:off x="2185" y="2969"/>
              <a:ext cx="95" cy="413"/>
              <a:chOff x="1000" y="1306"/>
              <a:chExt cx="162" cy="701"/>
            </a:xfrm>
          </p:grpSpPr>
          <p:sp>
            <p:nvSpPr>
              <p:cNvPr id="767" name="Oval 156">
                <a:extLst>
                  <a:ext uri="{FF2B5EF4-FFF2-40B4-BE49-F238E27FC236}">
                    <a16:creationId xmlns:a16="http://schemas.microsoft.com/office/drawing/2014/main" id="{171EBA07-7F84-BC4F-A0F0-7E3E1F980B2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68" name="Oval 157">
                <a:extLst>
                  <a:ext uri="{FF2B5EF4-FFF2-40B4-BE49-F238E27FC236}">
                    <a16:creationId xmlns:a16="http://schemas.microsoft.com/office/drawing/2014/main" id="{FE1952B5-2FD0-5A42-BA71-6FE42D76133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0" name="Group 158">
              <a:extLst>
                <a:ext uri="{FF2B5EF4-FFF2-40B4-BE49-F238E27FC236}">
                  <a16:creationId xmlns:a16="http://schemas.microsoft.com/office/drawing/2014/main" id="{43C67C01-282D-8546-BCDF-8B6ED2A3299C}"/>
                </a:ext>
              </a:extLst>
            </p:cNvPr>
            <p:cNvGrpSpPr>
              <a:grpSpLocks/>
            </p:cNvGrpSpPr>
            <p:nvPr/>
          </p:nvGrpSpPr>
          <p:grpSpPr bwMode="auto">
            <a:xfrm>
              <a:off x="1416" y="2969"/>
              <a:ext cx="95" cy="413"/>
              <a:chOff x="1000" y="1306"/>
              <a:chExt cx="162" cy="701"/>
            </a:xfrm>
          </p:grpSpPr>
          <p:sp>
            <p:nvSpPr>
              <p:cNvPr id="765" name="Oval 159">
                <a:extLst>
                  <a:ext uri="{FF2B5EF4-FFF2-40B4-BE49-F238E27FC236}">
                    <a16:creationId xmlns:a16="http://schemas.microsoft.com/office/drawing/2014/main" id="{041FD6DA-D37B-5C4C-A417-CDAA5D8DF19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66" name="Oval 160">
                <a:extLst>
                  <a:ext uri="{FF2B5EF4-FFF2-40B4-BE49-F238E27FC236}">
                    <a16:creationId xmlns:a16="http://schemas.microsoft.com/office/drawing/2014/main" id="{5C5EE531-6ACE-8241-A8AD-372DC7FC068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1" name="Group 161">
              <a:extLst>
                <a:ext uri="{FF2B5EF4-FFF2-40B4-BE49-F238E27FC236}">
                  <a16:creationId xmlns:a16="http://schemas.microsoft.com/office/drawing/2014/main" id="{8997EF95-9D8A-054C-9C6B-78C6215C91F9}"/>
                </a:ext>
              </a:extLst>
            </p:cNvPr>
            <p:cNvGrpSpPr>
              <a:grpSpLocks/>
            </p:cNvGrpSpPr>
            <p:nvPr/>
          </p:nvGrpSpPr>
          <p:grpSpPr bwMode="auto">
            <a:xfrm>
              <a:off x="1608" y="2969"/>
              <a:ext cx="95" cy="413"/>
              <a:chOff x="1000" y="1306"/>
              <a:chExt cx="162" cy="701"/>
            </a:xfrm>
          </p:grpSpPr>
          <p:sp>
            <p:nvSpPr>
              <p:cNvPr id="763" name="Oval 162">
                <a:extLst>
                  <a:ext uri="{FF2B5EF4-FFF2-40B4-BE49-F238E27FC236}">
                    <a16:creationId xmlns:a16="http://schemas.microsoft.com/office/drawing/2014/main" id="{39A7B149-80A3-4849-BC9E-EB0D724BA4C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64" name="Oval 163">
                <a:extLst>
                  <a:ext uri="{FF2B5EF4-FFF2-40B4-BE49-F238E27FC236}">
                    <a16:creationId xmlns:a16="http://schemas.microsoft.com/office/drawing/2014/main" id="{C4BE4AA9-3573-9445-AD75-01AD138A60F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2" name="Group 164">
              <a:extLst>
                <a:ext uri="{FF2B5EF4-FFF2-40B4-BE49-F238E27FC236}">
                  <a16:creationId xmlns:a16="http://schemas.microsoft.com/office/drawing/2014/main" id="{1BB14459-EFE6-C941-9341-14F6D34CB350}"/>
                </a:ext>
              </a:extLst>
            </p:cNvPr>
            <p:cNvGrpSpPr>
              <a:grpSpLocks/>
            </p:cNvGrpSpPr>
            <p:nvPr/>
          </p:nvGrpSpPr>
          <p:grpSpPr bwMode="auto">
            <a:xfrm>
              <a:off x="1801" y="2969"/>
              <a:ext cx="95" cy="413"/>
              <a:chOff x="1000" y="1306"/>
              <a:chExt cx="162" cy="701"/>
            </a:xfrm>
          </p:grpSpPr>
          <p:sp>
            <p:nvSpPr>
              <p:cNvPr id="761" name="Oval 165">
                <a:extLst>
                  <a:ext uri="{FF2B5EF4-FFF2-40B4-BE49-F238E27FC236}">
                    <a16:creationId xmlns:a16="http://schemas.microsoft.com/office/drawing/2014/main" id="{EAC894B8-9D12-A64C-94E7-33E24A06EDF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62" name="Oval 166">
                <a:extLst>
                  <a:ext uri="{FF2B5EF4-FFF2-40B4-BE49-F238E27FC236}">
                    <a16:creationId xmlns:a16="http://schemas.microsoft.com/office/drawing/2014/main" id="{14E923BA-4C90-B643-9ED8-2B50A3AFB49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3" name="Group 167">
              <a:extLst>
                <a:ext uri="{FF2B5EF4-FFF2-40B4-BE49-F238E27FC236}">
                  <a16:creationId xmlns:a16="http://schemas.microsoft.com/office/drawing/2014/main" id="{37A1E441-020B-9647-9E7E-A02045D5600B}"/>
                </a:ext>
              </a:extLst>
            </p:cNvPr>
            <p:cNvGrpSpPr>
              <a:grpSpLocks/>
            </p:cNvGrpSpPr>
            <p:nvPr/>
          </p:nvGrpSpPr>
          <p:grpSpPr bwMode="auto">
            <a:xfrm>
              <a:off x="1993" y="2969"/>
              <a:ext cx="95" cy="413"/>
              <a:chOff x="1000" y="1306"/>
              <a:chExt cx="162" cy="701"/>
            </a:xfrm>
          </p:grpSpPr>
          <p:sp>
            <p:nvSpPr>
              <p:cNvPr id="759" name="Oval 168">
                <a:extLst>
                  <a:ext uri="{FF2B5EF4-FFF2-40B4-BE49-F238E27FC236}">
                    <a16:creationId xmlns:a16="http://schemas.microsoft.com/office/drawing/2014/main" id="{36F5F9A3-45FC-3540-96EB-5627FF04933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60" name="Oval 169">
                <a:extLst>
                  <a:ext uri="{FF2B5EF4-FFF2-40B4-BE49-F238E27FC236}">
                    <a16:creationId xmlns:a16="http://schemas.microsoft.com/office/drawing/2014/main" id="{D76AE156-6AB3-9947-8F2C-F8A0EE436AC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4" name="Group 170">
              <a:extLst>
                <a:ext uri="{FF2B5EF4-FFF2-40B4-BE49-F238E27FC236}">
                  <a16:creationId xmlns:a16="http://schemas.microsoft.com/office/drawing/2014/main" id="{7A761619-84A0-0242-9B25-DAD95D45D011}"/>
                </a:ext>
              </a:extLst>
            </p:cNvPr>
            <p:cNvGrpSpPr>
              <a:grpSpLocks/>
            </p:cNvGrpSpPr>
            <p:nvPr/>
          </p:nvGrpSpPr>
          <p:grpSpPr bwMode="auto">
            <a:xfrm>
              <a:off x="2377" y="2969"/>
              <a:ext cx="95" cy="413"/>
              <a:chOff x="1000" y="1306"/>
              <a:chExt cx="162" cy="701"/>
            </a:xfrm>
          </p:grpSpPr>
          <p:sp>
            <p:nvSpPr>
              <p:cNvPr id="757" name="Oval 171">
                <a:extLst>
                  <a:ext uri="{FF2B5EF4-FFF2-40B4-BE49-F238E27FC236}">
                    <a16:creationId xmlns:a16="http://schemas.microsoft.com/office/drawing/2014/main" id="{71C984C1-7D9F-2045-BD26-DDC5CB95A59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58" name="Oval 172">
                <a:extLst>
                  <a:ext uri="{FF2B5EF4-FFF2-40B4-BE49-F238E27FC236}">
                    <a16:creationId xmlns:a16="http://schemas.microsoft.com/office/drawing/2014/main" id="{55B3F28F-5FB3-1743-A926-2915E4846E5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5" name="Group 173">
              <a:extLst>
                <a:ext uri="{FF2B5EF4-FFF2-40B4-BE49-F238E27FC236}">
                  <a16:creationId xmlns:a16="http://schemas.microsoft.com/office/drawing/2014/main" id="{F480D810-866F-5446-B0D5-2E52B19EAFC7}"/>
                </a:ext>
              </a:extLst>
            </p:cNvPr>
            <p:cNvGrpSpPr>
              <a:grpSpLocks/>
            </p:cNvGrpSpPr>
            <p:nvPr/>
          </p:nvGrpSpPr>
          <p:grpSpPr bwMode="auto">
            <a:xfrm>
              <a:off x="2281" y="3065"/>
              <a:ext cx="95" cy="413"/>
              <a:chOff x="1000" y="1306"/>
              <a:chExt cx="162" cy="701"/>
            </a:xfrm>
          </p:grpSpPr>
          <p:sp>
            <p:nvSpPr>
              <p:cNvPr id="755" name="Oval 174">
                <a:extLst>
                  <a:ext uri="{FF2B5EF4-FFF2-40B4-BE49-F238E27FC236}">
                    <a16:creationId xmlns:a16="http://schemas.microsoft.com/office/drawing/2014/main" id="{3E308447-BAA4-104B-A994-43826989997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56" name="Oval 175">
                <a:extLst>
                  <a:ext uri="{FF2B5EF4-FFF2-40B4-BE49-F238E27FC236}">
                    <a16:creationId xmlns:a16="http://schemas.microsoft.com/office/drawing/2014/main" id="{044217BD-BFDD-A742-9829-BAAF01759D0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6" name="Group 176">
              <a:extLst>
                <a:ext uri="{FF2B5EF4-FFF2-40B4-BE49-F238E27FC236}">
                  <a16:creationId xmlns:a16="http://schemas.microsoft.com/office/drawing/2014/main" id="{D8030F2E-8373-5E41-9558-048FCEB0637A}"/>
                </a:ext>
              </a:extLst>
            </p:cNvPr>
            <p:cNvGrpSpPr>
              <a:grpSpLocks/>
            </p:cNvGrpSpPr>
            <p:nvPr/>
          </p:nvGrpSpPr>
          <p:grpSpPr bwMode="auto">
            <a:xfrm>
              <a:off x="1512" y="3065"/>
              <a:ext cx="95" cy="413"/>
              <a:chOff x="1000" y="1306"/>
              <a:chExt cx="162" cy="701"/>
            </a:xfrm>
          </p:grpSpPr>
          <p:sp>
            <p:nvSpPr>
              <p:cNvPr id="753" name="Oval 177">
                <a:extLst>
                  <a:ext uri="{FF2B5EF4-FFF2-40B4-BE49-F238E27FC236}">
                    <a16:creationId xmlns:a16="http://schemas.microsoft.com/office/drawing/2014/main" id="{33E9A476-BBF4-1C4A-A2A5-BA3C30FD7B6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54" name="Oval 178">
                <a:extLst>
                  <a:ext uri="{FF2B5EF4-FFF2-40B4-BE49-F238E27FC236}">
                    <a16:creationId xmlns:a16="http://schemas.microsoft.com/office/drawing/2014/main" id="{9F02561E-9BBB-EA47-BAC1-062C8D537E6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7" name="Group 716">
              <a:extLst>
                <a:ext uri="{FF2B5EF4-FFF2-40B4-BE49-F238E27FC236}">
                  <a16:creationId xmlns:a16="http://schemas.microsoft.com/office/drawing/2014/main" id="{210EA90C-A0FA-F44D-9481-1E044A371AED}"/>
                </a:ext>
              </a:extLst>
            </p:cNvPr>
            <p:cNvGrpSpPr>
              <a:grpSpLocks/>
            </p:cNvGrpSpPr>
            <p:nvPr/>
          </p:nvGrpSpPr>
          <p:grpSpPr bwMode="auto">
            <a:xfrm>
              <a:off x="1704" y="3065"/>
              <a:ext cx="95" cy="413"/>
              <a:chOff x="1000" y="1306"/>
              <a:chExt cx="162" cy="701"/>
            </a:xfrm>
          </p:grpSpPr>
          <p:sp>
            <p:nvSpPr>
              <p:cNvPr id="751" name="Oval 180">
                <a:extLst>
                  <a:ext uri="{FF2B5EF4-FFF2-40B4-BE49-F238E27FC236}">
                    <a16:creationId xmlns:a16="http://schemas.microsoft.com/office/drawing/2014/main" id="{EF6B9D2C-8D28-6942-8B86-14557F9C76F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52" name="Oval 181">
                <a:extLst>
                  <a:ext uri="{FF2B5EF4-FFF2-40B4-BE49-F238E27FC236}">
                    <a16:creationId xmlns:a16="http://schemas.microsoft.com/office/drawing/2014/main" id="{EFA7957F-A550-674A-8197-5441CC213BE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8" name="Group 182">
              <a:extLst>
                <a:ext uri="{FF2B5EF4-FFF2-40B4-BE49-F238E27FC236}">
                  <a16:creationId xmlns:a16="http://schemas.microsoft.com/office/drawing/2014/main" id="{DD35B730-6858-6444-AFC7-A66BA75474AB}"/>
                </a:ext>
              </a:extLst>
            </p:cNvPr>
            <p:cNvGrpSpPr>
              <a:grpSpLocks/>
            </p:cNvGrpSpPr>
            <p:nvPr/>
          </p:nvGrpSpPr>
          <p:grpSpPr bwMode="auto">
            <a:xfrm>
              <a:off x="1897" y="3065"/>
              <a:ext cx="95" cy="413"/>
              <a:chOff x="1000" y="1306"/>
              <a:chExt cx="162" cy="701"/>
            </a:xfrm>
          </p:grpSpPr>
          <p:sp>
            <p:nvSpPr>
              <p:cNvPr id="749" name="Oval 183">
                <a:extLst>
                  <a:ext uri="{FF2B5EF4-FFF2-40B4-BE49-F238E27FC236}">
                    <a16:creationId xmlns:a16="http://schemas.microsoft.com/office/drawing/2014/main" id="{6797EA3F-4411-CB47-BDF1-9AC87CF3300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50" name="Oval 184">
                <a:extLst>
                  <a:ext uri="{FF2B5EF4-FFF2-40B4-BE49-F238E27FC236}">
                    <a16:creationId xmlns:a16="http://schemas.microsoft.com/office/drawing/2014/main" id="{5FF1960F-645C-2A44-9732-59ECA33810A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9" name="Group 185">
              <a:extLst>
                <a:ext uri="{FF2B5EF4-FFF2-40B4-BE49-F238E27FC236}">
                  <a16:creationId xmlns:a16="http://schemas.microsoft.com/office/drawing/2014/main" id="{FDAE102C-5A1E-E943-9E19-0CE88965536B}"/>
                </a:ext>
              </a:extLst>
            </p:cNvPr>
            <p:cNvGrpSpPr>
              <a:grpSpLocks/>
            </p:cNvGrpSpPr>
            <p:nvPr/>
          </p:nvGrpSpPr>
          <p:grpSpPr bwMode="auto">
            <a:xfrm>
              <a:off x="2089" y="3065"/>
              <a:ext cx="95" cy="413"/>
              <a:chOff x="1000" y="1306"/>
              <a:chExt cx="162" cy="701"/>
            </a:xfrm>
          </p:grpSpPr>
          <p:sp>
            <p:nvSpPr>
              <p:cNvPr id="747" name="Oval 186">
                <a:extLst>
                  <a:ext uri="{FF2B5EF4-FFF2-40B4-BE49-F238E27FC236}">
                    <a16:creationId xmlns:a16="http://schemas.microsoft.com/office/drawing/2014/main" id="{B07A7FC7-27E7-B24E-8BF5-EBC8A1FEDBC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48" name="Oval 187">
                <a:extLst>
                  <a:ext uri="{FF2B5EF4-FFF2-40B4-BE49-F238E27FC236}">
                    <a16:creationId xmlns:a16="http://schemas.microsoft.com/office/drawing/2014/main" id="{768CA5C9-10BA-A74A-8D35-8C93D2801ED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0" name="Group 188">
              <a:extLst>
                <a:ext uri="{FF2B5EF4-FFF2-40B4-BE49-F238E27FC236}">
                  <a16:creationId xmlns:a16="http://schemas.microsoft.com/office/drawing/2014/main" id="{FFAF2152-EB74-D841-95CE-89FCFFA30FBD}"/>
                </a:ext>
              </a:extLst>
            </p:cNvPr>
            <p:cNvGrpSpPr>
              <a:grpSpLocks/>
            </p:cNvGrpSpPr>
            <p:nvPr/>
          </p:nvGrpSpPr>
          <p:grpSpPr bwMode="auto">
            <a:xfrm>
              <a:off x="2377" y="3161"/>
              <a:ext cx="95" cy="413"/>
              <a:chOff x="1000" y="1306"/>
              <a:chExt cx="162" cy="701"/>
            </a:xfrm>
          </p:grpSpPr>
          <p:sp>
            <p:nvSpPr>
              <p:cNvPr id="745" name="Oval 189">
                <a:extLst>
                  <a:ext uri="{FF2B5EF4-FFF2-40B4-BE49-F238E27FC236}">
                    <a16:creationId xmlns:a16="http://schemas.microsoft.com/office/drawing/2014/main" id="{0998AB20-95F9-2C41-947E-FBE4974603F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46" name="Oval 190">
                <a:extLst>
                  <a:ext uri="{FF2B5EF4-FFF2-40B4-BE49-F238E27FC236}">
                    <a16:creationId xmlns:a16="http://schemas.microsoft.com/office/drawing/2014/main" id="{CC3476C5-5D70-B342-BFC1-CF6248E5887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1" name="Group 191">
              <a:extLst>
                <a:ext uri="{FF2B5EF4-FFF2-40B4-BE49-F238E27FC236}">
                  <a16:creationId xmlns:a16="http://schemas.microsoft.com/office/drawing/2014/main" id="{75FA43DF-104A-CC49-80A7-46A1419E97A5}"/>
                </a:ext>
              </a:extLst>
            </p:cNvPr>
            <p:cNvGrpSpPr>
              <a:grpSpLocks/>
            </p:cNvGrpSpPr>
            <p:nvPr/>
          </p:nvGrpSpPr>
          <p:grpSpPr bwMode="auto">
            <a:xfrm>
              <a:off x="1608" y="3161"/>
              <a:ext cx="95" cy="413"/>
              <a:chOff x="1000" y="1306"/>
              <a:chExt cx="162" cy="701"/>
            </a:xfrm>
          </p:grpSpPr>
          <p:sp>
            <p:nvSpPr>
              <p:cNvPr id="743" name="Oval 192">
                <a:extLst>
                  <a:ext uri="{FF2B5EF4-FFF2-40B4-BE49-F238E27FC236}">
                    <a16:creationId xmlns:a16="http://schemas.microsoft.com/office/drawing/2014/main" id="{4228CD64-AF13-1443-B2C0-A258B33B0AD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44" name="Oval 193">
                <a:extLst>
                  <a:ext uri="{FF2B5EF4-FFF2-40B4-BE49-F238E27FC236}">
                    <a16:creationId xmlns:a16="http://schemas.microsoft.com/office/drawing/2014/main" id="{3FC8BA97-200C-2841-A0AE-BE06F822EBB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2" name="Group 194">
              <a:extLst>
                <a:ext uri="{FF2B5EF4-FFF2-40B4-BE49-F238E27FC236}">
                  <a16:creationId xmlns:a16="http://schemas.microsoft.com/office/drawing/2014/main" id="{F77C3E8F-9286-3447-BD77-CAA1BA3F6D82}"/>
                </a:ext>
              </a:extLst>
            </p:cNvPr>
            <p:cNvGrpSpPr>
              <a:grpSpLocks/>
            </p:cNvGrpSpPr>
            <p:nvPr/>
          </p:nvGrpSpPr>
          <p:grpSpPr bwMode="auto">
            <a:xfrm>
              <a:off x="1800" y="3161"/>
              <a:ext cx="95" cy="413"/>
              <a:chOff x="1000" y="1306"/>
              <a:chExt cx="162" cy="701"/>
            </a:xfrm>
          </p:grpSpPr>
          <p:sp>
            <p:nvSpPr>
              <p:cNvPr id="741" name="Oval 195">
                <a:extLst>
                  <a:ext uri="{FF2B5EF4-FFF2-40B4-BE49-F238E27FC236}">
                    <a16:creationId xmlns:a16="http://schemas.microsoft.com/office/drawing/2014/main" id="{54AF22BD-FFED-9B4B-8D1C-65775093762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42" name="Oval 196">
                <a:extLst>
                  <a:ext uri="{FF2B5EF4-FFF2-40B4-BE49-F238E27FC236}">
                    <a16:creationId xmlns:a16="http://schemas.microsoft.com/office/drawing/2014/main" id="{DA6FBCA6-F640-3A45-AE40-AD95306EE89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3" name="Group 197">
              <a:extLst>
                <a:ext uri="{FF2B5EF4-FFF2-40B4-BE49-F238E27FC236}">
                  <a16:creationId xmlns:a16="http://schemas.microsoft.com/office/drawing/2014/main" id="{13A060CC-4FEE-6F4A-A966-1C92A375E4EC}"/>
                </a:ext>
              </a:extLst>
            </p:cNvPr>
            <p:cNvGrpSpPr>
              <a:grpSpLocks/>
            </p:cNvGrpSpPr>
            <p:nvPr/>
          </p:nvGrpSpPr>
          <p:grpSpPr bwMode="auto">
            <a:xfrm>
              <a:off x="1993" y="3161"/>
              <a:ext cx="95" cy="413"/>
              <a:chOff x="1000" y="1306"/>
              <a:chExt cx="162" cy="701"/>
            </a:xfrm>
          </p:grpSpPr>
          <p:sp>
            <p:nvSpPr>
              <p:cNvPr id="739" name="Oval 198">
                <a:extLst>
                  <a:ext uri="{FF2B5EF4-FFF2-40B4-BE49-F238E27FC236}">
                    <a16:creationId xmlns:a16="http://schemas.microsoft.com/office/drawing/2014/main" id="{20CF4201-CCED-BA42-A11C-32290F2B2BD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40" name="Oval 199">
                <a:extLst>
                  <a:ext uri="{FF2B5EF4-FFF2-40B4-BE49-F238E27FC236}">
                    <a16:creationId xmlns:a16="http://schemas.microsoft.com/office/drawing/2014/main" id="{B3F72A3B-2117-0145-AC77-61AA071BBFC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4" name="Group 200">
              <a:extLst>
                <a:ext uri="{FF2B5EF4-FFF2-40B4-BE49-F238E27FC236}">
                  <a16:creationId xmlns:a16="http://schemas.microsoft.com/office/drawing/2014/main" id="{E65FCFC2-095F-AD40-9192-3D6613DD8216}"/>
                </a:ext>
              </a:extLst>
            </p:cNvPr>
            <p:cNvGrpSpPr>
              <a:grpSpLocks/>
            </p:cNvGrpSpPr>
            <p:nvPr/>
          </p:nvGrpSpPr>
          <p:grpSpPr bwMode="auto">
            <a:xfrm>
              <a:off x="2185" y="3161"/>
              <a:ext cx="95" cy="413"/>
              <a:chOff x="1000" y="1306"/>
              <a:chExt cx="162" cy="701"/>
            </a:xfrm>
          </p:grpSpPr>
          <p:sp>
            <p:nvSpPr>
              <p:cNvPr id="737" name="Oval 201">
                <a:extLst>
                  <a:ext uri="{FF2B5EF4-FFF2-40B4-BE49-F238E27FC236}">
                    <a16:creationId xmlns:a16="http://schemas.microsoft.com/office/drawing/2014/main" id="{C0F10F88-3176-2446-AADC-D5C746E534A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38" name="Oval 202">
                <a:extLst>
                  <a:ext uri="{FF2B5EF4-FFF2-40B4-BE49-F238E27FC236}">
                    <a16:creationId xmlns:a16="http://schemas.microsoft.com/office/drawing/2014/main" id="{FA630BEE-B0A0-634D-AE2F-FEF006964AB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5" name="Group 203">
              <a:extLst>
                <a:ext uri="{FF2B5EF4-FFF2-40B4-BE49-F238E27FC236}">
                  <a16:creationId xmlns:a16="http://schemas.microsoft.com/office/drawing/2014/main" id="{DEAA8474-A42E-D741-A1C8-58C8A2995A84}"/>
                </a:ext>
              </a:extLst>
            </p:cNvPr>
            <p:cNvGrpSpPr>
              <a:grpSpLocks/>
            </p:cNvGrpSpPr>
            <p:nvPr/>
          </p:nvGrpSpPr>
          <p:grpSpPr bwMode="auto">
            <a:xfrm>
              <a:off x="2473" y="3065"/>
              <a:ext cx="95" cy="413"/>
              <a:chOff x="1000" y="1306"/>
              <a:chExt cx="162" cy="701"/>
            </a:xfrm>
          </p:grpSpPr>
          <p:sp>
            <p:nvSpPr>
              <p:cNvPr id="735" name="Oval 204">
                <a:extLst>
                  <a:ext uri="{FF2B5EF4-FFF2-40B4-BE49-F238E27FC236}">
                    <a16:creationId xmlns:a16="http://schemas.microsoft.com/office/drawing/2014/main" id="{C4F8D781-7C6A-874E-AD10-F5DF487972E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36" name="Oval 205">
                <a:extLst>
                  <a:ext uri="{FF2B5EF4-FFF2-40B4-BE49-F238E27FC236}">
                    <a16:creationId xmlns:a16="http://schemas.microsoft.com/office/drawing/2014/main" id="{F536E7FF-4F6D-BD4A-8B10-8F7CC52E887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6" name="Group 206">
              <a:extLst>
                <a:ext uri="{FF2B5EF4-FFF2-40B4-BE49-F238E27FC236}">
                  <a16:creationId xmlns:a16="http://schemas.microsoft.com/office/drawing/2014/main" id="{A8407080-5F22-0D42-8D04-7FC20E33E758}"/>
                </a:ext>
              </a:extLst>
            </p:cNvPr>
            <p:cNvGrpSpPr>
              <a:grpSpLocks/>
            </p:cNvGrpSpPr>
            <p:nvPr/>
          </p:nvGrpSpPr>
          <p:grpSpPr bwMode="auto">
            <a:xfrm>
              <a:off x="2569" y="2969"/>
              <a:ext cx="95" cy="413"/>
              <a:chOff x="1000" y="1306"/>
              <a:chExt cx="162" cy="701"/>
            </a:xfrm>
          </p:grpSpPr>
          <p:sp>
            <p:nvSpPr>
              <p:cNvPr id="733" name="Oval 207">
                <a:extLst>
                  <a:ext uri="{FF2B5EF4-FFF2-40B4-BE49-F238E27FC236}">
                    <a16:creationId xmlns:a16="http://schemas.microsoft.com/office/drawing/2014/main" id="{8A6390C7-9641-6042-8B25-7A654E86ABD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34" name="Oval 208">
                <a:extLst>
                  <a:ext uri="{FF2B5EF4-FFF2-40B4-BE49-F238E27FC236}">
                    <a16:creationId xmlns:a16="http://schemas.microsoft.com/office/drawing/2014/main" id="{A21DA734-E776-A44B-B151-3A371B7AD11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7" name="Group 209">
              <a:extLst>
                <a:ext uri="{FF2B5EF4-FFF2-40B4-BE49-F238E27FC236}">
                  <a16:creationId xmlns:a16="http://schemas.microsoft.com/office/drawing/2014/main" id="{A603910C-1793-0C44-9089-142183A3572A}"/>
                </a:ext>
              </a:extLst>
            </p:cNvPr>
            <p:cNvGrpSpPr>
              <a:grpSpLocks/>
            </p:cNvGrpSpPr>
            <p:nvPr/>
          </p:nvGrpSpPr>
          <p:grpSpPr bwMode="auto">
            <a:xfrm>
              <a:off x="2665" y="2873"/>
              <a:ext cx="95" cy="413"/>
              <a:chOff x="1000" y="1306"/>
              <a:chExt cx="162" cy="701"/>
            </a:xfrm>
          </p:grpSpPr>
          <p:sp>
            <p:nvSpPr>
              <p:cNvPr id="731" name="Oval 210">
                <a:extLst>
                  <a:ext uri="{FF2B5EF4-FFF2-40B4-BE49-F238E27FC236}">
                    <a16:creationId xmlns:a16="http://schemas.microsoft.com/office/drawing/2014/main" id="{665024B4-06AF-E241-A77B-BFE028B0BF5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32" name="Oval 211">
                <a:extLst>
                  <a:ext uri="{FF2B5EF4-FFF2-40B4-BE49-F238E27FC236}">
                    <a16:creationId xmlns:a16="http://schemas.microsoft.com/office/drawing/2014/main" id="{2A8D7D60-B235-F346-8CE3-A54283098AF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8" name="Group 212">
              <a:extLst>
                <a:ext uri="{FF2B5EF4-FFF2-40B4-BE49-F238E27FC236}">
                  <a16:creationId xmlns:a16="http://schemas.microsoft.com/office/drawing/2014/main" id="{624655F8-239D-4D4E-B297-8559A68C9D09}"/>
                </a:ext>
              </a:extLst>
            </p:cNvPr>
            <p:cNvGrpSpPr>
              <a:grpSpLocks/>
            </p:cNvGrpSpPr>
            <p:nvPr/>
          </p:nvGrpSpPr>
          <p:grpSpPr bwMode="auto">
            <a:xfrm>
              <a:off x="2761" y="2777"/>
              <a:ext cx="95" cy="413"/>
              <a:chOff x="1000" y="1306"/>
              <a:chExt cx="162" cy="701"/>
            </a:xfrm>
          </p:grpSpPr>
          <p:sp>
            <p:nvSpPr>
              <p:cNvPr id="729" name="Oval 213">
                <a:extLst>
                  <a:ext uri="{FF2B5EF4-FFF2-40B4-BE49-F238E27FC236}">
                    <a16:creationId xmlns:a16="http://schemas.microsoft.com/office/drawing/2014/main" id="{2529551F-8BFF-6A4B-9446-F9F6F0A4B00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30" name="Oval 214">
                <a:extLst>
                  <a:ext uri="{FF2B5EF4-FFF2-40B4-BE49-F238E27FC236}">
                    <a16:creationId xmlns:a16="http://schemas.microsoft.com/office/drawing/2014/main" id="{F42BDB8C-7523-ED44-A970-A6C8456D209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799" name="Group 109">
            <a:extLst>
              <a:ext uri="{FF2B5EF4-FFF2-40B4-BE49-F238E27FC236}">
                <a16:creationId xmlns:a16="http://schemas.microsoft.com/office/drawing/2014/main" id="{5C87E8DE-5C3E-AF4D-BED3-37A0FC1B5C50}"/>
              </a:ext>
            </a:extLst>
          </p:cNvPr>
          <p:cNvGrpSpPr>
            <a:grpSpLocks/>
          </p:cNvGrpSpPr>
          <p:nvPr/>
        </p:nvGrpSpPr>
        <p:grpSpPr bwMode="auto">
          <a:xfrm>
            <a:off x="905609" y="4306636"/>
            <a:ext cx="1632357" cy="974972"/>
            <a:chOff x="1224" y="2777"/>
            <a:chExt cx="1632" cy="797"/>
          </a:xfrm>
        </p:grpSpPr>
        <p:grpSp>
          <p:nvGrpSpPr>
            <p:cNvPr id="800" name="Group 110">
              <a:extLst>
                <a:ext uri="{FF2B5EF4-FFF2-40B4-BE49-F238E27FC236}">
                  <a16:creationId xmlns:a16="http://schemas.microsoft.com/office/drawing/2014/main" id="{29C9EDD1-8B45-7041-8D02-28B24D819B8E}"/>
                </a:ext>
              </a:extLst>
            </p:cNvPr>
            <p:cNvGrpSpPr>
              <a:grpSpLocks/>
            </p:cNvGrpSpPr>
            <p:nvPr/>
          </p:nvGrpSpPr>
          <p:grpSpPr bwMode="auto">
            <a:xfrm>
              <a:off x="1993" y="2777"/>
              <a:ext cx="95" cy="413"/>
              <a:chOff x="1000" y="1306"/>
              <a:chExt cx="162" cy="701"/>
            </a:xfrm>
          </p:grpSpPr>
          <p:sp>
            <p:nvSpPr>
              <p:cNvPr id="903" name="Oval 111">
                <a:extLst>
                  <a:ext uri="{FF2B5EF4-FFF2-40B4-BE49-F238E27FC236}">
                    <a16:creationId xmlns:a16="http://schemas.microsoft.com/office/drawing/2014/main" id="{B6963B79-8912-F443-8669-7905F50E446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4" name="Oval 112">
                <a:extLst>
                  <a:ext uri="{FF2B5EF4-FFF2-40B4-BE49-F238E27FC236}">
                    <a16:creationId xmlns:a16="http://schemas.microsoft.com/office/drawing/2014/main" id="{6B9DFDCB-3187-104E-AA0E-554C47318CC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1" name="Group 113">
              <a:extLst>
                <a:ext uri="{FF2B5EF4-FFF2-40B4-BE49-F238E27FC236}">
                  <a16:creationId xmlns:a16="http://schemas.microsoft.com/office/drawing/2014/main" id="{9CDB165F-576F-454E-8C5B-7F38C50EA418}"/>
                </a:ext>
              </a:extLst>
            </p:cNvPr>
            <p:cNvGrpSpPr>
              <a:grpSpLocks/>
            </p:cNvGrpSpPr>
            <p:nvPr/>
          </p:nvGrpSpPr>
          <p:grpSpPr bwMode="auto">
            <a:xfrm>
              <a:off x="1224" y="2777"/>
              <a:ext cx="95" cy="413"/>
              <a:chOff x="1000" y="1306"/>
              <a:chExt cx="162" cy="701"/>
            </a:xfrm>
          </p:grpSpPr>
          <p:sp>
            <p:nvSpPr>
              <p:cNvPr id="901" name="Oval 114">
                <a:extLst>
                  <a:ext uri="{FF2B5EF4-FFF2-40B4-BE49-F238E27FC236}">
                    <a16:creationId xmlns:a16="http://schemas.microsoft.com/office/drawing/2014/main" id="{4B36B31A-05A7-3F41-9933-DE965FE818B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2" name="Oval 115">
                <a:extLst>
                  <a:ext uri="{FF2B5EF4-FFF2-40B4-BE49-F238E27FC236}">
                    <a16:creationId xmlns:a16="http://schemas.microsoft.com/office/drawing/2014/main" id="{7169DAB0-8F05-314A-9E04-DF6E9EC46CC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2" name="Group 116">
              <a:extLst>
                <a:ext uri="{FF2B5EF4-FFF2-40B4-BE49-F238E27FC236}">
                  <a16:creationId xmlns:a16="http://schemas.microsoft.com/office/drawing/2014/main" id="{013081F2-AB58-A04A-A264-E142AE807BCA}"/>
                </a:ext>
              </a:extLst>
            </p:cNvPr>
            <p:cNvGrpSpPr>
              <a:grpSpLocks/>
            </p:cNvGrpSpPr>
            <p:nvPr/>
          </p:nvGrpSpPr>
          <p:grpSpPr bwMode="auto">
            <a:xfrm>
              <a:off x="1416" y="2777"/>
              <a:ext cx="95" cy="413"/>
              <a:chOff x="1000" y="1306"/>
              <a:chExt cx="162" cy="701"/>
            </a:xfrm>
          </p:grpSpPr>
          <p:sp>
            <p:nvSpPr>
              <p:cNvPr id="899" name="Oval 117">
                <a:extLst>
                  <a:ext uri="{FF2B5EF4-FFF2-40B4-BE49-F238E27FC236}">
                    <a16:creationId xmlns:a16="http://schemas.microsoft.com/office/drawing/2014/main" id="{17DDFE11-6040-8140-8FF8-790D9AFA8F5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0" name="Oval 118">
                <a:extLst>
                  <a:ext uri="{FF2B5EF4-FFF2-40B4-BE49-F238E27FC236}">
                    <a16:creationId xmlns:a16="http://schemas.microsoft.com/office/drawing/2014/main" id="{3262F254-E15F-014A-9F3D-6FB40F645CD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3" name="Group 119">
              <a:extLst>
                <a:ext uri="{FF2B5EF4-FFF2-40B4-BE49-F238E27FC236}">
                  <a16:creationId xmlns:a16="http://schemas.microsoft.com/office/drawing/2014/main" id="{A0DF2558-E9C0-E241-A569-6B35EFCC723B}"/>
                </a:ext>
              </a:extLst>
            </p:cNvPr>
            <p:cNvGrpSpPr>
              <a:grpSpLocks/>
            </p:cNvGrpSpPr>
            <p:nvPr/>
          </p:nvGrpSpPr>
          <p:grpSpPr bwMode="auto">
            <a:xfrm>
              <a:off x="1609" y="2777"/>
              <a:ext cx="95" cy="413"/>
              <a:chOff x="1000" y="1306"/>
              <a:chExt cx="162" cy="701"/>
            </a:xfrm>
          </p:grpSpPr>
          <p:sp>
            <p:nvSpPr>
              <p:cNvPr id="897" name="Oval 120">
                <a:extLst>
                  <a:ext uri="{FF2B5EF4-FFF2-40B4-BE49-F238E27FC236}">
                    <a16:creationId xmlns:a16="http://schemas.microsoft.com/office/drawing/2014/main" id="{B330BF4B-09E7-344F-B57A-16699F50431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98" name="Oval 121">
                <a:extLst>
                  <a:ext uri="{FF2B5EF4-FFF2-40B4-BE49-F238E27FC236}">
                    <a16:creationId xmlns:a16="http://schemas.microsoft.com/office/drawing/2014/main" id="{94C37AE2-F69C-9445-9B73-A453B29237F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4" name="Group 122">
              <a:extLst>
                <a:ext uri="{FF2B5EF4-FFF2-40B4-BE49-F238E27FC236}">
                  <a16:creationId xmlns:a16="http://schemas.microsoft.com/office/drawing/2014/main" id="{8C2EEE96-EC16-2E49-A32A-AE338499A327}"/>
                </a:ext>
              </a:extLst>
            </p:cNvPr>
            <p:cNvGrpSpPr>
              <a:grpSpLocks/>
            </p:cNvGrpSpPr>
            <p:nvPr/>
          </p:nvGrpSpPr>
          <p:grpSpPr bwMode="auto">
            <a:xfrm>
              <a:off x="1801" y="2777"/>
              <a:ext cx="95" cy="413"/>
              <a:chOff x="1000" y="1306"/>
              <a:chExt cx="162" cy="701"/>
            </a:xfrm>
          </p:grpSpPr>
          <p:sp>
            <p:nvSpPr>
              <p:cNvPr id="895" name="Oval 123">
                <a:extLst>
                  <a:ext uri="{FF2B5EF4-FFF2-40B4-BE49-F238E27FC236}">
                    <a16:creationId xmlns:a16="http://schemas.microsoft.com/office/drawing/2014/main" id="{A2A4E1C1-5636-E241-B136-F2D2F3662B9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96" name="Oval 124">
                <a:extLst>
                  <a:ext uri="{FF2B5EF4-FFF2-40B4-BE49-F238E27FC236}">
                    <a16:creationId xmlns:a16="http://schemas.microsoft.com/office/drawing/2014/main" id="{39386310-4568-AA48-B3D1-5FE78C02305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5" name="Group 125">
              <a:extLst>
                <a:ext uri="{FF2B5EF4-FFF2-40B4-BE49-F238E27FC236}">
                  <a16:creationId xmlns:a16="http://schemas.microsoft.com/office/drawing/2014/main" id="{B98765A6-9E1B-9A44-A3BB-B69A571B074F}"/>
                </a:ext>
              </a:extLst>
            </p:cNvPr>
            <p:cNvGrpSpPr>
              <a:grpSpLocks/>
            </p:cNvGrpSpPr>
            <p:nvPr/>
          </p:nvGrpSpPr>
          <p:grpSpPr bwMode="auto">
            <a:xfrm>
              <a:off x="2185" y="2777"/>
              <a:ext cx="95" cy="413"/>
              <a:chOff x="1000" y="1306"/>
              <a:chExt cx="162" cy="701"/>
            </a:xfrm>
          </p:grpSpPr>
          <p:sp>
            <p:nvSpPr>
              <p:cNvPr id="893" name="Oval 126">
                <a:extLst>
                  <a:ext uri="{FF2B5EF4-FFF2-40B4-BE49-F238E27FC236}">
                    <a16:creationId xmlns:a16="http://schemas.microsoft.com/office/drawing/2014/main" id="{C8C34B73-2A70-6948-A605-AF087E54F2A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94" name="Oval 127">
                <a:extLst>
                  <a:ext uri="{FF2B5EF4-FFF2-40B4-BE49-F238E27FC236}">
                    <a16:creationId xmlns:a16="http://schemas.microsoft.com/office/drawing/2014/main" id="{FA92F942-27F0-6C45-9DF4-B51EBA76D5C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6" name="Group 128">
              <a:extLst>
                <a:ext uri="{FF2B5EF4-FFF2-40B4-BE49-F238E27FC236}">
                  <a16:creationId xmlns:a16="http://schemas.microsoft.com/office/drawing/2014/main" id="{E77202F5-4DDB-CD4A-98B8-D7B04D2116BD}"/>
                </a:ext>
              </a:extLst>
            </p:cNvPr>
            <p:cNvGrpSpPr>
              <a:grpSpLocks/>
            </p:cNvGrpSpPr>
            <p:nvPr/>
          </p:nvGrpSpPr>
          <p:grpSpPr bwMode="auto">
            <a:xfrm>
              <a:off x="2377" y="2777"/>
              <a:ext cx="95" cy="413"/>
              <a:chOff x="1000" y="1306"/>
              <a:chExt cx="162" cy="701"/>
            </a:xfrm>
          </p:grpSpPr>
          <p:sp>
            <p:nvSpPr>
              <p:cNvPr id="891" name="Oval 129">
                <a:extLst>
                  <a:ext uri="{FF2B5EF4-FFF2-40B4-BE49-F238E27FC236}">
                    <a16:creationId xmlns:a16="http://schemas.microsoft.com/office/drawing/2014/main" id="{4BBB1BCA-85DD-8542-9B81-819101201C1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92" name="Oval 130">
                <a:extLst>
                  <a:ext uri="{FF2B5EF4-FFF2-40B4-BE49-F238E27FC236}">
                    <a16:creationId xmlns:a16="http://schemas.microsoft.com/office/drawing/2014/main" id="{F60A9AD0-CABB-A547-AD07-699E76A8679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7" name="Group 131">
              <a:extLst>
                <a:ext uri="{FF2B5EF4-FFF2-40B4-BE49-F238E27FC236}">
                  <a16:creationId xmlns:a16="http://schemas.microsoft.com/office/drawing/2014/main" id="{A771AD06-F49E-A343-87DF-1F0EAD5E0E0D}"/>
                </a:ext>
              </a:extLst>
            </p:cNvPr>
            <p:cNvGrpSpPr>
              <a:grpSpLocks/>
            </p:cNvGrpSpPr>
            <p:nvPr/>
          </p:nvGrpSpPr>
          <p:grpSpPr bwMode="auto">
            <a:xfrm>
              <a:off x="2569" y="2777"/>
              <a:ext cx="95" cy="413"/>
              <a:chOff x="1000" y="1306"/>
              <a:chExt cx="162" cy="701"/>
            </a:xfrm>
          </p:grpSpPr>
          <p:sp>
            <p:nvSpPr>
              <p:cNvPr id="889" name="Oval 132">
                <a:extLst>
                  <a:ext uri="{FF2B5EF4-FFF2-40B4-BE49-F238E27FC236}">
                    <a16:creationId xmlns:a16="http://schemas.microsoft.com/office/drawing/2014/main" id="{4A671FED-BB77-4F4B-BACD-03E4EA2825A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90" name="Oval 133">
                <a:extLst>
                  <a:ext uri="{FF2B5EF4-FFF2-40B4-BE49-F238E27FC236}">
                    <a16:creationId xmlns:a16="http://schemas.microsoft.com/office/drawing/2014/main" id="{DD196A00-2716-834E-87C7-D698AC665BF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8" name="Group 134">
              <a:extLst>
                <a:ext uri="{FF2B5EF4-FFF2-40B4-BE49-F238E27FC236}">
                  <a16:creationId xmlns:a16="http://schemas.microsoft.com/office/drawing/2014/main" id="{9A50E466-F471-6246-88CB-60FEC97295DB}"/>
                </a:ext>
              </a:extLst>
            </p:cNvPr>
            <p:cNvGrpSpPr>
              <a:grpSpLocks/>
            </p:cNvGrpSpPr>
            <p:nvPr/>
          </p:nvGrpSpPr>
          <p:grpSpPr bwMode="auto">
            <a:xfrm>
              <a:off x="2089" y="2873"/>
              <a:ext cx="95" cy="413"/>
              <a:chOff x="1000" y="1306"/>
              <a:chExt cx="162" cy="701"/>
            </a:xfrm>
          </p:grpSpPr>
          <p:sp>
            <p:nvSpPr>
              <p:cNvPr id="887" name="Oval 135">
                <a:extLst>
                  <a:ext uri="{FF2B5EF4-FFF2-40B4-BE49-F238E27FC236}">
                    <a16:creationId xmlns:a16="http://schemas.microsoft.com/office/drawing/2014/main" id="{43B50107-0F0C-404F-B31B-9E668B2448B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88" name="Oval 136">
                <a:extLst>
                  <a:ext uri="{FF2B5EF4-FFF2-40B4-BE49-F238E27FC236}">
                    <a16:creationId xmlns:a16="http://schemas.microsoft.com/office/drawing/2014/main" id="{7D6B1F26-158D-094E-A885-76C837A3B4D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9" name="Group 137">
              <a:extLst>
                <a:ext uri="{FF2B5EF4-FFF2-40B4-BE49-F238E27FC236}">
                  <a16:creationId xmlns:a16="http://schemas.microsoft.com/office/drawing/2014/main" id="{74D3C59C-2461-654F-A5DA-24FF23231B89}"/>
                </a:ext>
              </a:extLst>
            </p:cNvPr>
            <p:cNvGrpSpPr>
              <a:grpSpLocks/>
            </p:cNvGrpSpPr>
            <p:nvPr/>
          </p:nvGrpSpPr>
          <p:grpSpPr bwMode="auto">
            <a:xfrm>
              <a:off x="1320" y="2873"/>
              <a:ext cx="95" cy="413"/>
              <a:chOff x="1000" y="1306"/>
              <a:chExt cx="162" cy="701"/>
            </a:xfrm>
          </p:grpSpPr>
          <p:sp>
            <p:nvSpPr>
              <p:cNvPr id="885" name="Oval 138">
                <a:extLst>
                  <a:ext uri="{FF2B5EF4-FFF2-40B4-BE49-F238E27FC236}">
                    <a16:creationId xmlns:a16="http://schemas.microsoft.com/office/drawing/2014/main" id="{59DF6E56-AD1D-9B4F-9513-F2BEEEC13FD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86" name="Oval 139">
                <a:extLst>
                  <a:ext uri="{FF2B5EF4-FFF2-40B4-BE49-F238E27FC236}">
                    <a16:creationId xmlns:a16="http://schemas.microsoft.com/office/drawing/2014/main" id="{91795207-E4CA-A042-975E-65F1440D1F4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0" name="Group 140">
              <a:extLst>
                <a:ext uri="{FF2B5EF4-FFF2-40B4-BE49-F238E27FC236}">
                  <a16:creationId xmlns:a16="http://schemas.microsoft.com/office/drawing/2014/main" id="{4D1F966E-1E5B-FA4C-AC7A-2CC1106532B0}"/>
                </a:ext>
              </a:extLst>
            </p:cNvPr>
            <p:cNvGrpSpPr>
              <a:grpSpLocks/>
            </p:cNvGrpSpPr>
            <p:nvPr/>
          </p:nvGrpSpPr>
          <p:grpSpPr bwMode="auto">
            <a:xfrm>
              <a:off x="1512" y="2873"/>
              <a:ext cx="95" cy="413"/>
              <a:chOff x="1000" y="1306"/>
              <a:chExt cx="162" cy="701"/>
            </a:xfrm>
          </p:grpSpPr>
          <p:sp>
            <p:nvSpPr>
              <p:cNvPr id="883" name="Oval 141">
                <a:extLst>
                  <a:ext uri="{FF2B5EF4-FFF2-40B4-BE49-F238E27FC236}">
                    <a16:creationId xmlns:a16="http://schemas.microsoft.com/office/drawing/2014/main" id="{1E242F3C-A08C-F642-A231-D45CDBFEE69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84" name="Oval 142">
                <a:extLst>
                  <a:ext uri="{FF2B5EF4-FFF2-40B4-BE49-F238E27FC236}">
                    <a16:creationId xmlns:a16="http://schemas.microsoft.com/office/drawing/2014/main" id="{E7CB64C3-96A4-B546-AD23-0188BDF40D2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1" name="Group 143">
              <a:extLst>
                <a:ext uri="{FF2B5EF4-FFF2-40B4-BE49-F238E27FC236}">
                  <a16:creationId xmlns:a16="http://schemas.microsoft.com/office/drawing/2014/main" id="{9886CA58-8B3B-594B-B55A-525E3C6600C6}"/>
                </a:ext>
              </a:extLst>
            </p:cNvPr>
            <p:cNvGrpSpPr>
              <a:grpSpLocks/>
            </p:cNvGrpSpPr>
            <p:nvPr/>
          </p:nvGrpSpPr>
          <p:grpSpPr bwMode="auto">
            <a:xfrm>
              <a:off x="1705" y="2873"/>
              <a:ext cx="95" cy="413"/>
              <a:chOff x="1000" y="1306"/>
              <a:chExt cx="162" cy="701"/>
            </a:xfrm>
          </p:grpSpPr>
          <p:sp>
            <p:nvSpPr>
              <p:cNvPr id="881" name="Oval 144">
                <a:extLst>
                  <a:ext uri="{FF2B5EF4-FFF2-40B4-BE49-F238E27FC236}">
                    <a16:creationId xmlns:a16="http://schemas.microsoft.com/office/drawing/2014/main" id="{649BBBC8-0CA0-154C-A19E-11FB4F00696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82" name="Oval 145">
                <a:extLst>
                  <a:ext uri="{FF2B5EF4-FFF2-40B4-BE49-F238E27FC236}">
                    <a16:creationId xmlns:a16="http://schemas.microsoft.com/office/drawing/2014/main" id="{380708AD-6C44-B340-BE55-D1B8CA2A6F0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2" name="Group 146">
              <a:extLst>
                <a:ext uri="{FF2B5EF4-FFF2-40B4-BE49-F238E27FC236}">
                  <a16:creationId xmlns:a16="http://schemas.microsoft.com/office/drawing/2014/main" id="{7C7E11C3-F141-3E4C-B280-E00618FED0D3}"/>
                </a:ext>
              </a:extLst>
            </p:cNvPr>
            <p:cNvGrpSpPr>
              <a:grpSpLocks/>
            </p:cNvGrpSpPr>
            <p:nvPr/>
          </p:nvGrpSpPr>
          <p:grpSpPr bwMode="auto">
            <a:xfrm>
              <a:off x="1897" y="2873"/>
              <a:ext cx="95" cy="413"/>
              <a:chOff x="1000" y="1306"/>
              <a:chExt cx="162" cy="701"/>
            </a:xfrm>
          </p:grpSpPr>
          <p:sp>
            <p:nvSpPr>
              <p:cNvPr id="879" name="Oval 147">
                <a:extLst>
                  <a:ext uri="{FF2B5EF4-FFF2-40B4-BE49-F238E27FC236}">
                    <a16:creationId xmlns:a16="http://schemas.microsoft.com/office/drawing/2014/main" id="{8E511F8D-E7F1-9444-A68A-0A0E7D705A6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80" name="Oval 148">
                <a:extLst>
                  <a:ext uri="{FF2B5EF4-FFF2-40B4-BE49-F238E27FC236}">
                    <a16:creationId xmlns:a16="http://schemas.microsoft.com/office/drawing/2014/main" id="{A12F57A0-7DD7-3A49-BA84-3144E10875C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3" name="Group 149">
              <a:extLst>
                <a:ext uri="{FF2B5EF4-FFF2-40B4-BE49-F238E27FC236}">
                  <a16:creationId xmlns:a16="http://schemas.microsoft.com/office/drawing/2014/main" id="{C7FA7B0D-99E4-6742-AB77-FAE736D7D759}"/>
                </a:ext>
              </a:extLst>
            </p:cNvPr>
            <p:cNvGrpSpPr>
              <a:grpSpLocks/>
            </p:cNvGrpSpPr>
            <p:nvPr/>
          </p:nvGrpSpPr>
          <p:grpSpPr bwMode="auto">
            <a:xfrm>
              <a:off x="2281" y="2873"/>
              <a:ext cx="95" cy="413"/>
              <a:chOff x="1000" y="1306"/>
              <a:chExt cx="162" cy="701"/>
            </a:xfrm>
          </p:grpSpPr>
          <p:sp>
            <p:nvSpPr>
              <p:cNvPr id="877" name="Oval 150">
                <a:extLst>
                  <a:ext uri="{FF2B5EF4-FFF2-40B4-BE49-F238E27FC236}">
                    <a16:creationId xmlns:a16="http://schemas.microsoft.com/office/drawing/2014/main" id="{775322CE-2946-9F42-9634-4FA723DB9A4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78" name="Oval 151">
                <a:extLst>
                  <a:ext uri="{FF2B5EF4-FFF2-40B4-BE49-F238E27FC236}">
                    <a16:creationId xmlns:a16="http://schemas.microsoft.com/office/drawing/2014/main" id="{8352797B-4840-674B-8DE7-F6F82155074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4" name="Group 152">
              <a:extLst>
                <a:ext uri="{FF2B5EF4-FFF2-40B4-BE49-F238E27FC236}">
                  <a16:creationId xmlns:a16="http://schemas.microsoft.com/office/drawing/2014/main" id="{858DD1C7-ADF2-7B43-B132-4E972FE58EB8}"/>
                </a:ext>
              </a:extLst>
            </p:cNvPr>
            <p:cNvGrpSpPr>
              <a:grpSpLocks/>
            </p:cNvGrpSpPr>
            <p:nvPr/>
          </p:nvGrpSpPr>
          <p:grpSpPr bwMode="auto">
            <a:xfrm>
              <a:off x="2473" y="2873"/>
              <a:ext cx="95" cy="413"/>
              <a:chOff x="1000" y="1306"/>
              <a:chExt cx="162" cy="701"/>
            </a:xfrm>
          </p:grpSpPr>
          <p:sp>
            <p:nvSpPr>
              <p:cNvPr id="875" name="Oval 153">
                <a:extLst>
                  <a:ext uri="{FF2B5EF4-FFF2-40B4-BE49-F238E27FC236}">
                    <a16:creationId xmlns:a16="http://schemas.microsoft.com/office/drawing/2014/main" id="{40DABEDB-4FED-A745-86BF-5F4B3432E6C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76" name="Oval 154">
                <a:extLst>
                  <a:ext uri="{FF2B5EF4-FFF2-40B4-BE49-F238E27FC236}">
                    <a16:creationId xmlns:a16="http://schemas.microsoft.com/office/drawing/2014/main" id="{84CA4DC4-AD88-F74E-8553-E484AE587A7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5" name="Group 155">
              <a:extLst>
                <a:ext uri="{FF2B5EF4-FFF2-40B4-BE49-F238E27FC236}">
                  <a16:creationId xmlns:a16="http://schemas.microsoft.com/office/drawing/2014/main" id="{29D4E340-D995-BB42-91B6-F284ADB19CA7}"/>
                </a:ext>
              </a:extLst>
            </p:cNvPr>
            <p:cNvGrpSpPr>
              <a:grpSpLocks/>
            </p:cNvGrpSpPr>
            <p:nvPr/>
          </p:nvGrpSpPr>
          <p:grpSpPr bwMode="auto">
            <a:xfrm>
              <a:off x="2185" y="2969"/>
              <a:ext cx="95" cy="413"/>
              <a:chOff x="1000" y="1306"/>
              <a:chExt cx="162" cy="701"/>
            </a:xfrm>
          </p:grpSpPr>
          <p:sp>
            <p:nvSpPr>
              <p:cNvPr id="873" name="Oval 156">
                <a:extLst>
                  <a:ext uri="{FF2B5EF4-FFF2-40B4-BE49-F238E27FC236}">
                    <a16:creationId xmlns:a16="http://schemas.microsoft.com/office/drawing/2014/main" id="{8A90512D-E46F-3847-8137-553FD9E7E96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74" name="Oval 157">
                <a:extLst>
                  <a:ext uri="{FF2B5EF4-FFF2-40B4-BE49-F238E27FC236}">
                    <a16:creationId xmlns:a16="http://schemas.microsoft.com/office/drawing/2014/main" id="{41F23283-D84D-9446-BC7F-35F3C491911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6" name="Group 158">
              <a:extLst>
                <a:ext uri="{FF2B5EF4-FFF2-40B4-BE49-F238E27FC236}">
                  <a16:creationId xmlns:a16="http://schemas.microsoft.com/office/drawing/2014/main" id="{3D6CA0A4-54B7-204F-AC64-D8883981FEF1}"/>
                </a:ext>
              </a:extLst>
            </p:cNvPr>
            <p:cNvGrpSpPr>
              <a:grpSpLocks/>
            </p:cNvGrpSpPr>
            <p:nvPr/>
          </p:nvGrpSpPr>
          <p:grpSpPr bwMode="auto">
            <a:xfrm>
              <a:off x="1416" y="2969"/>
              <a:ext cx="95" cy="413"/>
              <a:chOff x="1000" y="1306"/>
              <a:chExt cx="162" cy="701"/>
            </a:xfrm>
          </p:grpSpPr>
          <p:sp>
            <p:nvSpPr>
              <p:cNvPr id="871" name="Oval 159">
                <a:extLst>
                  <a:ext uri="{FF2B5EF4-FFF2-40B4-BE49-F238E27FC236}">
                    <a16:creationId xmlns:a16="http://schemas.microsoft.com/office/drawing/2014/main" id="{62DDBF53-0611-7D4D-BCC3-EDF7B807EE2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72" name="Oval 160">
                <a:extLst>
                  <a:ext uri="{FF2B5EF4-FFF2-40B4-BE49-F238E27FC236}">
                    <a16:creationId xmlns:a16="http://schemas.microsoft.com/office/drawing/2014/main" id="{606FC0FB-F370-834D-89C9-BFA30C50D4E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7" name="Group 161">
              <a:extLst>
                <a:ext uri="{FF2B5EF4-FFF2-40B4-BE49-F238E27FC236}">
                  <a16:creationId xmlns:a16="http://schemas.microsoft.com/office/drawing/2014/main" id="{5AA305AD-C115-4046-8BC4-FA8E01C5F57E}"/>
                </a:ext>
              </a:extLst>
            </p:cNvPr>
            <p:cNvGrpSpPr>
              <a:grpSpLocks/>
            </p:cNvGrpSpPr>
            <p:nvPr/>
          </p:nvGrpSpPr>
          <p:grpSpPr bwMode="auto">
            <a:xfrm>
              <a:off x="1608" y="2969"/>
              <a:ext cx="95" cy="413"/>
              <a:chOff x="1000" y="1306"/>
              <a:chExt cx="162" cy="701"/>
            </a:xfrm>
          </p:grpSpPr>
          <p:sp>
            <p:nvSpPr>
              <p:cNvPr id="869" name="Oval 162">
                <a:extLst>
                  <a:ext uri="{FF2B5EF4-FFF2-40B4-BE49-F238E27FC236}">
                    <a16:creationId xmlns:a16="http://schemas.microsoft.com/office/drawing/2014/main" id="{DF1162A3-768F-9741-BAE6-A7D3D8AD0CD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70" name="Oval 163">
                <a:extLst>
                  <a:ext uri="{FF2B5EF4-FFF2-40B4-BE49-F238E27FC236}">
                    <a16:creationId xmlns:a16="http://schemas.microsoft.com/office/drawing/2014/main" id="{FDD1B2AF-C97E-214D-9C0E-3AF2CE22836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8" name="Group 164">
              <a:extLst>
                <a:ext uri="{FF2B5EF4-FFF2-40B4-BE49-F238E27FC236}">
                  <a16:creationId xmlns:a16="http://schemas.microsoft.com/office/drawing/2014/main" id="{19B5F065-8D99-DF40-A728-37C3AFAC8B91}"/>
                </a:ext>
              </a:extLst>
            </p:cNvPr>
            <p:cNvGrpSpPr>
              <a:grpSpLocks/>
            </p:cNvGrpSpPr>
            <p:nvPr/>
          </p:nvGrpSpPr>
          <p:grpSpPr bwMode="auto">
            <a:xfrm>
              <a:off x="1801" y="2969"/>
              <a:ext cx="95" cy="413"/>
              <a:chOff x="1000" y="1306"/>
              <a:chExt cx="162" cy="701"/>
            </a:xfrm>
          </p:grpSpPr>
          <p:sp>
            <p:nvSpPr>
              <p:cNvPr id="867" name="Oval 165">
                <a:extLst>
                  <a:ext uri="{FF2B5EF4-FFF2-40B4-BE49-F238E27FC236}">
                    <a16:creationId xmlns:a16="http://schemas.microsoft.com/office/drawing/2014/main" id="{4DC069BD-514F-6640-8B3A-BD90AD6A25B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8" name="Oval 166">
                <a:extLst>
                  <a:ext uri="{FF2B5EF4-FFF2-40B4-BE49-F238E27FC236}">
                    <a16:creationId xmlns:a16="http://schemas.microsoft.com/office/drawing/2014/main" id="{F2B3CE39-D551-5946-A6F1-5D4631F2874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9" name="Group 167">
              <a:extLst>
                <a:ext uri="{FF2B5EF4-FFF2-40B4-BE49-F238E27FC236}">
                  <a16:creationId xmlns:a16="http://schemas.microsoft.com/office/drawing/2014/main" id="{05C65493-F809-9E4D-867B-F919295FD0C8}"/>
                </a:ext>
              </a:extLst>
            </p:cNvPr>
            <p:cNvGrpSpPr>
              <a:grpSpLocks/>
            </p:cNvGrpSpPr>
            <p:nvPr/>
          </p:nvGrpSpPr>
          <p:grpSpPr bwMode="auto">
            <a:xfrm>
              <a:off x="1993" y="2969"/>
              <a:ext cx="95" cy="413"/>
              <a:chOff x="1000" y="1306"/>
              <a:chExt cx="162" cy="701"/>
            </a:xfrm>
          </p:grpSpPr>
          <p:sp>
            <p:nvSpPr>
              <p:cNvPr id="865" name="Oval 168">
                <a:extLst>
                  <a:ext uri="{FF2B5EF4-FFF2-40B4-BE49-F238E27FC236}">
                    <a16:creationId xmlns:a16="http://schemas.microsoft.com/office/drawing/2014/main" id="{97D2A01E-A1EE-1648-A7C2-ED08580676E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 name="Oval 169">
                <a:extLst>
                  <a:ext uri="{FF2B5EF4-FFF2-40B4-BE49-F238E27FC236}">
                    <a16:creationId xmlns:a16="http://schemas.microsoft.com/office/drawing/2014/main" id="{2DB4B715-1872-564C-B4E4-FD622179E58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0" name="Group 170">
              <a:extLst>
                <a:ext uri="{FF2B5EF4-FFF2-40B4-BE49-F238E27FC236}">
                  <a16:creationId xmlns:a16="http://schemas.microsoft.com/office/drawing/2014/main" id="{3BEA76DA-D8E7-7248-A903-EFC03B3825C4}"/>
                </a:ext>
              </a:extLst>
            </p:cNvPr>
            <p:cNvGrpSpPr>
              <a:grpSpLocks/>
            </p:cNvGrpSpPr>
            <p:nvPr/>
          </p:nvGrpSpPr>
          <p:grpSpPr bwMode="auto">
            <a:xfrm>
              <a:off x="2377" y="2969"/>
              <a:ext cx="95" cy="413"/>
              <a:chOff x="1000" y="1306"/>
              <a:chExt cx="162" cy="701"/>
            </a:xfrm>
          </p:grpSpPr>
          <p:sp>
            <p:nvSpPr>
              <p:cNvPr id="863" name="Oval 171">
                <a:extLst>
                  <a:ext uri="{FF2B5EF4-FFF2-40B4-BE49-F238E27FC236}">
                    <a16:creationId xmlns:a16="http://schemas.microsoft.com/office/drawing/2014/main" id="{822AC07E-0A67-3848-ABF1-95E2F8427B6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 name="Oval 172">
                <a:extLst>
                  <a:ext uri="{FF2B5EF4-FFF2-40B4-BE49-F238E27FC236}">
                    <a16:creationId xmlns:a16="http://schemas.microsoft.com/office/drawing/2014/main" id="{155BFEEC-C689-0246-9E78-782657F0313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1" name="Group 173">
              <a:extLst>
                <a:ext uri="{FF2B5EF4-FFF2-40B4-BE49-F238E27FC236}">
                  <a16:creationId xmlns:a16="http://schemas.microsoft.com/office/drawing/2014/main" id="{185BF5F1-34AA-8349-9004-17B20D9FDF7D}"/>
                </a:ext>
              </a:extLst>
            </p:cNvPr>
            <p:cNvGrpSpPr>
              <a:grpSpLocks/>
            </p:cNvGrpSpPr>
            <p:nvPr/>
          </p:nvGrpSpPr>
          <p:grpSpPr bwMode="auto">
            <a:xfrm>
              <a:off x="2281" y="3065"/>
              <a:ext cx="95" cy="413"/>
              <a:chOff x="1000" y="1306"/>
              <a:chExt cx="162" cy="701"/>
            </a:xfrm>
          </p:grpSpPr>
          <p:sp>
            <p:nvSpPr>
              <p:cNvPr id="861" name="Oval 174">
                <a:extLst>
                  <a:ext uri="{FF2B5EF4-FFF2-40B4-BE49-F238E27FC236}">
                    <a16:creationId xmlns:a16="http://schemas.microsoft.com/office/drawing/2014/main" id="{DB61B0E5-389A-FA4E-B00F-E6CBF315C03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 name="Oval 175">
                <a:extLst>
                  <a:ext uri="{FF2B5EF4-FFF2-40B4-BE49-F238E27FC236}">
                    <a16:creationId xmlns:a16="http://schemas.microsoft.com/office/drawing/2014/main" id="{873D3EEF-ACD1-774F-8A1E-5A07E2A9206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2" name="Group 176">
              <a:extLst>
                <a:ext uri="{FF2B5EF4-FFF2-40B4-BE49-F238E27FC236}">
                  <a16:creationId xmlns:a16="http://schemas.microsoft.com/office/drawing/2014/main" id="{8DE8D88E-2DD3-EA40-BCEF-0985F302494C}"/>
                </a:ext>
              </a:extLst>
            </p:cNvPr>
            <p:cNvGrpSpPr>
              <a:grpSpLocks/>
            </p:cNvGrpSpPr>
            <p:nvPr/>
          </p:nvGrpSpPr>
          <p:grpSpPr bwMode="auto">
            <a:xfrm>
              <a:off x="1512" y="3065"/>
              <a:ext cx="95" cy="413"/>
              <a:chOff x="1000" y="1306"/>
              <a:chExt cx="162" cy="701"/>
            </a:xfrm>
          </p:grpSpPr>
          <p:sp>
            <p:nvSpPr>
              <p:cNvPr id="859" name="Oval 177">
                <a:extLst>
                  <a:ext uri="{FF2B5EF4-FFF2-40B4-BE49-F238E27FC236}">
                    <a16:creationId xmlns:a16="http://schemas.microsoft.com/office/drawing/2014/main" id="{8C00BE9C-0129-CB4C-A1D0-134B61DEEB2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0" name="Oval 178">
                <a:extLst>
                  <a:ext uri="{FF2B5EF4-FFF2-40B4-BE49-F238E27FC236}">
                    <a16:creationId xmlns:a16="http://schemas.microsoft.com/office/drawing/2014/main" id="{1C533724-FA0B-7640-AADD-BC4FCD2D47A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3" name="Group 822">
              <a:extLst>
                <a:ext uri="{FF2B5EF4-FFF2-40B4-BE49-F238E27FC236}">
                  <a16:creationId xmlns:a16="http://schemas.microsoft.com/office/drawing/2014/main" id="{FBCBC0EA-5158-7445-BA0F-23E58DA8550F}"/>
                </a:ext>
              </a:extLst>
            </p:cNvPr>
            <p:cNvGrpSpPr>
              <a:grpSpLocks/>
            </p:cNvGrpSpPr>
            <p:nvPr/>
          </p:nvGrpSpPr>
          <p:grpSpPr bwMode="auto">
            <a:xfrm>
              <a:off x="1704" y="3065"/>
              <a:ext cx="95" cy="413"/>
              <a:chOff x="1000" y="1306"/>
              <a:chExt cx="162" cy="701"/>
            </a:xfrm>
          </p:grpSpPr>
          <p:sp>
            <p:nvSpPr>
              <p:cNvPr id="857" name="Oval 180">
                <a:extLst>
                  <a:ext uri="{FF2B5EF4-FFF2-40B4-BE49-F238E27FC236}">
                    <a16:creationId xmlns:a16="http://schemas.microsoft.com/office/drawing/2014/main" id="{9DE51A94-419A-DB46-8ACF-5389C1AFE07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8" name="Oval 181">
                <a:extLst>
                  <a:ext uri="{FF2B5EF4-FFF2-40B4-BE49-F238E27FC236}">
                    <a16:creationId xmlns:a16="http://schemas.microsoft.com/office/drawing/2014/main" id="{19CE7A00-489F-FC40-A944-3029EC066BB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4" name="Group 182">
              <a:extLst>
                <a:ext uri="{FF2B5EF4-FFF2-40B4-BE49-F238E27FC236}">
                  <a16:creationId xmlns:a16="http://schemas.microsoft.com/office/drawing/2014/main" id="{21291C12-5012-654D-9E46-50A474A992DC}"/>
                </a:ext>
              </a:extLst>
            </p:cNvPr>
            <p:cNvGrpSpPr>
              <a:grpSpLocks/>
            </p:cNvGrpSpPr>
            <p:nvPr/>
          </p:nvGrpSpPr>
          <p:grpSpPr bwMode="auto">
            <a:xfrm>
              <a:off x="1897" y="3065"/>
              <a:ext cx="95" cy="413"/>
              <a:chOff x="1000" y="1306"/>
              <a:chExt cx="162" cy="701"/>
            </a:xfrm>
          </p:grpSpPr>
          <p:sp>
            <p:nvSpPr>
              <p:cNvPr id="855" name="Oval 183">
                <a:extLst>
                  <a:ext uri="{FF2B5EF4-FFF2-40B4-BE49-F238E27FC236}">
                    <a16:creationId xmlns:a16="http://schemas.microsoft.com/office/drawing/2014/main" id="{DCEAD1CC-A10F-804F-A24E-5151D5F78D5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6" name="Oval 184">
                <a:extLst>
                  <a:ext uri="{FF2B5EF4-FFF2-40B4-BE49-F238E27FC236}">
                    <a16:creationId xmlns:a16="http://schemas.microsoft.com/office/drawing/2014/main" id="{E8538B1E-317A-1246-A0C6-DC5EF474B5C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5" name="Group 185">
              <a:extLst>
                <a:ext uri="{FF2B5EF4-FFF2-40B4-BE49-F238E27FC236}">
                  <a16:creationId xmlns:a16="http://schemas.microsoft.com/office/drawing/2014/main" id="{7BB56A0A-2ED0-F84B-9083-E350EF037BEB}"/>
                </a:ext>
              </a:extLst>
            </p:cNvPr>
            <p:cNvGrpSpPr>
              <a:grpSpLocks/>
            </p:cNvGrpSpPr>
            <p:nvPr/>
          </p:nvGrpSpPr>
          <p:grpSpPr bwMode="auto">
            <a:xfrm>
              <a:off x="2089" y="3065"/>
              <a:ext cx="95" cy="413"/>
              <a:chOff x="1000" y="1306"/>
              <a:chExt cx="162" cy="701"/>
            </a:xfrm>
          </p:grpSpPr>
          <p:sp>
            <p:nvSpPr>
              <p:cNvPr id="853" name="Oval 186">
                <a:extLst>
                  <a:ext uri="{FF2B5EF4-FFF2-40B4-BE49-F238E27FC236}">
                    <a16:creationId xmlns:a16="http://schemas.microsoft.com/office/drawing/2014/main" id="{7F2D65D8-8C59-5146-8705-6595B08F078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 name="Oval 187">
                <a:extLst>
                  <a:ext uri="{FF2B5EF4-FFF2-40B4-BE49-F238E27FC236}">
                    <a16:creationId xmlns:a16="http://schemas.microsoft.com/office/drawing/2014/main" id="{2BB7D23B-6541-0444-80C2-18B97AF8EAA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6" name="Group 188">
              <a:extLst>
                <a:ext uri="{FF2B5EF4-FFF2-40B4-BE49-F238E27FC236}">
                  <a16:creationId xmlns:a16="http://schemas.microsoft.com/office/drawing/2014/main" id="{2E611C20-F32D-5E47-8459-1DC648E1D131}"/>
                </a:ext>
              </a:extLst>
            </p:cNvPr>
            <p:cNvGrpSpPr>
              <a:grpSpLocks/>
            </p:cNvGrpSpPr>
            <p:nvPr/>
          </p:nvGrpSpPr>
          <p:grpSpPr bwMode="auto">
            <a:xfrm>
              <a:off x="2377" y="3161"/>
              <a:ext cx="95" cy="413"/>
              <a:chOff x="1000" y="1306"/>
              <a:chExt cx="162" cy="701"/>
            </a:xfrm>
          </p:grpSpPr>
          <p:sp>
            <p:nvSpPr>
              <p:cNvPr id="851" name="Oval 189">
                <a:extLst>
                  <a:ext uri="{FF2B5EF4-FFF2-40B4-BE49-F238E27FC236}">
                    <a16:creationId xmlns:a16="http://schemas.microsoft.com/office/drawing/2014/main" id="{4A7204D0-5B60-1142-B8C5-CEA941B1E9E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 name="Oval 190">
                <a:extLst>
                  <a:ext uri="{FF2B5EF4-FFF2-40B4-BE49-F238E27FC236}">
                    <a16:creationId xmlns:a16="http://schemas.microsoft.com/office/drawing/2014/main" id="{42298C0C-975F-544B-9EE6-33CB735DDBD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7" name="Group 191">
              <a:extLst>
                <a:ext uri="{FF2B5EF4-FFF2-40B4-BE49-F238E27FC236}">
                  <a16:creationId xmlns:a16="http://schemas.microsoft.com/office/drawing/2014/main" id="{1411C08E-C2F0-8C45-8300-D1387283C21E}"/>
                </a:ext>
              </a:extLst>
            </p:cNvPr>
            <p:cNvGrpSpPr>
              <a:grpSpLocks/>
            </p:cNvGrpSpPr>
            <p:nvPr/>
          </p:nvGrpSpPr>
          <p:grpSpPr bwMode="auto">
            <a:xfrm>
              <a:off x="1608" y="3161"/>
              <a:ext cx="95" cy="413"/>
              <a:chOff x="1000" y="1306"/>
              <a:chExt cx="162" cy="701"/>
            </a:xfrm>
          </p:grpSpPr>
          <p:sp>
            <p:nvSpPr>
              <p:cNvPr id="849" name="Oval 192">
                <a:extLst>
                  <a:ext uri="{FF2B5EF4-FFF2-40B4-BE49-F238E27FC236}">
                    <a16:creationId xmlns:a16="http://schemas.microsoft.com/office/drawing/2014/main" id="{05F7B91F-1461-D74C-96CC-19546CB2AD4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 name="Oval 193">
                <a:extLst>
                  <a:ext uri="{FF2B5EF4-FFF2-40B4-BE49-F238E27FC236}">
                    <a16:creationId xmlns:a16="http://schemas.microsoft.com/office/drawing/2014/main" id="{F9C2D442-9E5E-A844-A9A8-A8F2C84C269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8" name="Group 194">
              <a:extLst>
                <a:ext uri="{FF2B5EF4-FFF2-40B4-BE49-F238E27FC236}">
                  <a16:creationId xmlns:a16="http://schemas.microsoft.com/office/drawing/2014/main" id="{E0F8A6D1-28ED-E746-BD1B-533F88747F2C}"/>
                </a:ext>
              </a:extLst>
            </p:cNvPr>
            <p:cNvGrpSpPr>
              <a:grpSpLocks/>
            </p:cNvGrpSpPr>
            <p:nvPr/>
          </p:nvGrpSpPr>
          <p:grpSpPr bwMode="auto">
            <a:xfrm>
              <a:off x="1800" y="3161"/>
              <a:ext cx="95" cy="413"/>
              <a:chOff x="1000" y="1306"/>
              <a:chExt cx="162" cy="701"/>
            </a:xfrm>
          </p:grpSpPr>
          <p:sp>
            <p:nvSpPr>
              <p:cNvPr id="847" name="Oval 195">
                <a:extLst>
                  <a:ext uri="{FF2B5EF4-FFF2-40B4-BE49-F238E27FC236}">
                    <a16:creationId xmlns:a16="http://schemas.microsoft.com/office/drawing/2014/main" id="{66362AED-7AFB-804F-B5C4-62587A09E85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8" name="Oval 196">
                <a:extLst>
                  <a:ext uri="{FF2B5EF4-FFF2-40B4-BE49-F238E27FC236}">
                    <a16:creationId xmlns:a16="http://schemas.microsoft.com/office/drawing/2014/main" id="{0528D399-B746-A34D-B5B9-3D80709F8E1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9" name="Group 197">
              <a:extLst>
                <a:ext uri="{FF2B5EF4-FFF2-40B4-BE49-F238E27FC236}">
                  <a16:creationId xmlns:a16="http://schemas.microsoft.com/office/drawing/2014/main" id="{7E77F0F8-A34F-8842-9817-7A4E060F35D0}"/>
                </a:ext>
              </a:extLst>
            </p:cNvPr>
            <p:cNvGrpSpPr>
              <a:grpSpLocks/>
            </p:cNvGrpSpPr>
            <p:nvPr/>
          </p:nvGrpSpPr>
          <p:grpSpPr bwMode="auto">
            <a:xfrm>
              <a:off x="1993" y="3161"/>
              <a:ext cx="95" cy="413"/>
              <a:chOff x="1000" y="1306"/>
              <a:chExt cx="162" cy="701"/>
            </a:xfrm>
          </p:grpSpPr>
          <p:sp>
            <p:nvSpPr>
              <p:cNvPr id="845" name="Oval 198">
                <a:extLst>
                  <a:ext uri="{FF2B5EF4-FFF2-40B4-BE49-F238E27FC236}">
                    <a16:creationId xmlns:a16="http://schemas.microsoft.com/office/drawing/2014/main" id="{666BA989-7D20-0044-87AD-AFF17660104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6" name="Oval 199">
                <a:extLst>
                  <a:ext uri="{FF2B5EF4-FFF2-40B4-BE49-F238E27FC236}">
                    <a16:creationId xmlns:a16="http://schemas.microsoft.com/office/drawing/2014/main" id="{0220491A-C83D-B249-887F-B189BE5F0DF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0" name="Group 200">
              <a:extLst>
                <a:ext uri="{FF2B5EF4-FFF2-40B4-BE49-F238E27FC236}">
                  <a16:creationId xmlns:a16="http://schemas.microsoft.com/office/drawing/2014/main" id="{48E2D10E-73C1-6044-89B5-0010D301EDC8}"/>
                </a:ext>
              </a:extLst>
            </p:cNvPr>
            <p:cNvGrpSpPr>
              <a:grpSpLocks/>
            </p:cNvGrpSpPr>
            <p:nvPr/>
          </p:nvGrpSpPr>
          <p:grpSpPr bwMode="auto">
            <a:xfrm>
              <a:off x="2185" y="3161"/>
              <a:ext cx="95" cy="413"/>
              <a:chOff x="1000" y="1306"/>
              <a:chExt cx="162" cy="701"/>
            </a:xfrm>
          </p:grpSpPr>
          <p:sp>
            <p:nvSpPr>
              <p:cNvPr id="843" name="Oval 201">
                <a:extLst>
                  <a:ext uri="{FF2B5EF4-FFF2-40B4-BE49-F238E27FC236}">
                    <a16:creationId xmlns:a16="http://schemas.microsoft.com/office/drawing/2014/main" id="{CC1199CA-C117-044E-A626-D2F6AA31F1B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 name="Oval 202">
                <a:extLst>
                  <a:ext uri="{FF2B5EF4-FFF2-40B4-BE49-F238E27FC236}">
                    <a16:creationId xmlns:a16="http://schemas.microsoft.com/office/drawing/2014/main" id="{D91764A5-F74B-1F47-981A-369DF1A20E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1" name="Group 203">
              <a:extLst>
                <a:ext uri="{FF2B5EF4-FFF2-40B4-BE49-F238E27FC236}">
                  <a16:creationId xmlns:a16="http://schemas.microsoft.com/office/drawing/2014/main" id="{F9BA3A23-7901-5A45-B86B-565D48BF4889}"/>
                </a:ext>
              </a:extLst>
            </p:cNvPr>
            <p:cNvGrpSpPr>
              <a:grpSpLocks/>
            </p:cNvGrpSpPr>
            <p:nvPr/>
          </p:nvGrpSpPr>
          <p:grpSpPr bwMode="auto">
            <a:xfrm>
              <a:off x="2473" y="3065"/>
              <a:ext cx="95" cy="413"/>
              <a:chOff x="1000" y="1306"/>
              <a:chExt cx="162" cy="701"/>
            </a:xfrm>
          </p:grpSpPr>
          <p:sp>
            <p:nvSpPr>
              <p:cNvPr id="841" name="Oval 204">
                <a:extLst>
                  <a:ext uri="{FF2B5EF4-FFF2-40B4-BE49-F238E27FC236}">
                    <a16:creationId xmlns:a16="http://schemas.microsoft.com/office/drawing/2014/main" id="{45D2EF24-4D54-C242-890D-4EC1E82FC8E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 name="Oval 205">
                <a:extLst>
                  <a:ext uri="{FF2B5EF4-FFF2-40B4-BE49-F238E27FC236}">
                    <a16:creationId xmlns:a16="http://schemas.microsoft.com/office/drawing/2014/main" id="{9FEF88E5-51B7-4241-BD0D-35FCD0D4E36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 name="Group 206">
              <a:extLst>
                <a:ext uri="{FF2B5EF4-FFF2-40B4-BE49-F238E27FC236}">
                  <a16:creationId xmlns:a16="http://schemas.microsoft.com/office/drawing/2014/main" id="{9014EF54-87D1-8543-BFB0-EE21C14C1F3D}"/>
                </a:ext>
              </a:extLst>
            </p:cNvPr>
            <p:cNvGrpSpPr>
              <a:grpSpLocks/>
            </p:cNvGrpSpPr>
            <p:nvPr/>
          </p:nvGrpSpPr>
          <p:grpSpPr bwMode="auto">
            <a:xfrm>
              <a:off x="2569" y="2969"/>
              <a:ext cx="95" cy="413"/>
              <a:chOff x="1000" y="1306"/>
              <a:chExt cx="162" cy="701"/>
            </a:xfrm>
          </p:grpSpPr>
          <p:sp>
            <p:nvSpPr>
              <p:cNvPr id="839" name="Oval 207">
                <a:extLst>
                  <a:ext uri="{FF2B5EF4-FFF2-40B4-BE49-F238E27FC236}">
                    <a16:creationId xmlns:a16="http://schemas.microsoft.com/office/drawing/2014/main" id="{F268FE2D-AA7B-C345-88DB-975931D0820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 name="Oval 208">
                <a:extLst>
                  <a:ext uri="{FF2B5EF4-FFF2-40B4-BE49-F238E27FC236}">
                    <a16:creationId xmlns:a16="http://schemas.microsoft.com/office/drawing/2014/main" id="{384E8892-AB0A-CD43-85CB-37C67D4AFB7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 name="Group 209">
              <a:extLst>
                <a:ext uri="{FF2B5EF4-FFF2-40B4-BE49-F238E27FC236}">
                  <a16:creationId xmlns:a16="http://schemas.microsoft.com/office/drawing/2014/main" id="{47E812F6-5060-D94D-8653-29E7C36AB4FE}"/>
                </a:ext>
              </a:extLst>
            </p:cNvPr>
            <p:cNvGrpSpPr>
              <a:grpSpLocks/>
            </p:cNvGrpSpPr>
            <p:nvPr/>
          </p:nvGrpSpPr>
          <p:grpSpPr bwMode="auto">
            <a:xfrm>
              <a:off x="2665" y="2873"/>
              <a:ext cx="95" cy="413"/>
              <a:chOff x="1000" y="1306"/>
              <a:chExt cx="162" cy="701"/>
            </a:xfrm>
          </p:grpSpPr>
          <p:sp>
            <p:nvSpPr>
              <p:cNvPr id="837" name="Oval 210">
                <a:extLst>
                  <a:ext uri="{FF2B5EF4-FFF2-40B4-BE49-F238E27FC236}">
                    <a16:creationId xmlns:a16="http://schemas.microsoft.com/office/drawing/2014/main" id="{20D8C3EC-AA9E-4840-9ACE-4BE18F45DB4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 name="Oval 211">
                <a:extLst>
                  <a:ext uri="{FF2B5EF4-FFF2-40B4-BE49-F238E27FC236}">
                    <a16:creationId xmlns:a16="http://schemas.microsoft.com/office/drawing/2014/main" id="{5EB28F6C-BF0A-5E4F-8114-56E51D2D071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 name="Group 212">
              <a:extLst>
                <a:ext uri="{FF2B5EF4-FFF2-40B4-BE49-F238E27FC236}">
                  <a16:creationId xmlns:a16="http://schemas.microsoft.com/office/drawing/2014/main" id="{9AD8E97E-1DBF-9C46-82E8-2DD17106D3A8}"/>
                </a:ext>
              </a:extLst>
            </p:cNvPr>
            <p:cNvGrpSpPr>
              <a:grpSpLocks/>
            </p:cNvGrpSpPr>
            <p:nvPr/>
          </p:nvGrpSpPr>
          <p:grpSpPr bwMode="auto">
            <a:xfrm>
              <a:off x="2761" y="2777"/>
              <a:ext cx="95" cy="413"/>
              <a:chOff x="1000" y="1306"/>
              <a:chExt cx="162" cy="701"/>
            </a:xfrm>
          </p:grpSpPr>
          <p:sp>
            <p:nvSpPr>
              <p:cNvPr id="835" name="Oval 213">
                <a:extLst>
                  <a:ext uri="{FF2B5EF4-FFF2-40B4-BE49-F238E27FC236}">
                    <a16:creationId xmlns:a16="http://schemas.microsoft.com/office/drawing/2014/main" id="{7F70F9C1-3EB2-DD4C-AEA9-3118268218B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6" name="Oval 214">
                <a:extLst>
                  <a:ext uri="{FF2B5EF4-FFF2-40B4-BE49-F238E27FC236}">
                    <a16:creationId xmlns:a16="http://schemas.microsoft.com/office/drawing/2014/main" id="{325047EA-4A6E-DC4D-9E16-4EE26B99F26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sp>
        <p:nvSpPr>
          <p:cNvPr id="905" name="AutoShape 591">
            <a:extLst>
              <a:ext uri="{FF2B5EF4-FFF2-40B4-BE49-F238E27FC236}">
                <a16:creationId xmlns:a16="http://schemas.microsoft.com/office/drawing/2014/main" id="{FBC7A429-87D8-3D48-89DB-F3522E3A9FA1}"/>
              </a:ext>
            </a:extLst>
          </p:cNvPr>
          <p:cNvSpPr>
            <a:spLocks noChangeArrowheads="1"/>
          </p:cNvSpPr>
          <p:nvPr/>
        </p:nvSpPr>
        <p:spPr bwMode="auto">
          <a:xfrm>
            <a:off x="2962581" y="884492"/>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6" name="AutoShape 591">
            <a:extLst>
              <a:ext uri="{FF2B5EF4-FFF2-40B4-BE49-F238E27FC236}">
                <a16:creationId xmlns:a16="http://schemas.microsoft.com/office/drawing/2014/main" id="{22FE3739-B613-064D-A4FD-4F910E04887E}"/>
              </a:ext>
            </a:extLst>
          </p:cNvPr>
          <p:cNvSpPr>
            <a:spLocks noChangeArrowheads="1"/>
          </p:cNvSpPr>
          <p:nvPr/>
        </p:nvSpPr>
        <p:spPr bwMode="auto">
          <a:xfrm>
            <a:off x="3142283" y="3905818"/>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7" name="AutoShape 591">
            <a:extLst>
              <a:ext uri="{FF2B5EF4-FFF2-40B4-BE49-F238E27FC236}">
                <a16:creationId xmlns:a16="http://schemas.microsoft.com/office/drawing/2014/main" id="{5FCCCBB0-4BEE-CF44-9E06-E9BB44DECA01}"/>
              </a:ext>
            </a:extLst>
          </p:cNvPr>
          <p:cNvSpPr>
            <a:spLocks noChangeArrowheads="1"/>
          </p:cNvSpPr>
          <p:nvPr/>
        </p:nvSpPr>
        <p:spPr bwMode="auto">
          <a:xfrm>
            <a:off x="7321644" y="4145691"/>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8" name="AutoShape 591">
            <a:extLst>
              <a:ext uri="{FF2B5EF4-FFF2-40B4-BE49-F238E27FC236}">
                <a16:creationId xmlns:a16="http://schemas.microsoft.com/office/drawing/2014/main" id="{D92A243F-B2B3-BE40-B72A-BFDEEB88418D}"/>
              </a:ext>
            </a:extLst>
          </p:cNvPr>
          <p:cNvSpPr>
            <a:spLocks noChangeArrowheads="1"/>
          </p:cNvSpPr>
          <p:nvPr/>
        </p:nvSpPr>
        <p:spPr bwMode="auto">
          <a:xfrm>
            <a:off x="7540214" y="856727"/>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pic>
        <p:nvPicPr>
          <p:cNvPr id="910" name="Picture 909">
            <a:extLst>
              <a:ext uri="{FF2B5EF4-FFF2-40B4-BE49-F238E27FC236}">
                <a16:creationId xmlns:a16="http://schemas.microsoft.com/office/drawing/2014/main" id="{40C987FC-356A-FB40-9E1F-0CD668F893DF}"/>
              </a:ext>
            </a:extLst>
          </p:cNvPr>
          <p:cNvPicPr>
            <a:picLocks noChangeAspect="1"/>
          </p:cNvPicPr>
          <p:nvPr/>
        </p:nvPicPr>
        <p:blipFill>
          <a:blip r:embed="rId3"/>
          <a:stretch>
            <a:fillRect/>
          </a:stretch>
        </p:blipFill>
        <p:spPr>
          <a:xfrm>
            <a:off x="9201481" y="4657911"/>
            <a:ext cx="3337616" cy="2200089"/>
          </a:xfrm>
          <a:prstGeom prst="rect">
            <a:avLst/>
          </a:prstGeom>
        </p:spPr>
      </p:pic>
      <p:sp>
        <p:nvSpPr>
          <p:cNvPr id="450" name="Title 1">
            <a:extLst>
              <a:ext uri="{FF2B5EF4-FFF2-40B4-BE49-F238E27FC236}">
                <a16:creationId xmlns:a16="http://schemas.microsoft.com/office/drawing/2014/main" id="{55A80D78-FAD2-B744-965C-E8B3B163E653}"/>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spTree>
    <p:extLst>
      <p:ext uri="{BB962C8B-B14F-4D97-AF65-F5344CB8AC3E}">
        <p14:creationId xmlns:p14="http://schemas.microsoft.com/office/powerpoint/2010/main" val="2576227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32 -0.04907 C 0.11393 -0.11551 0.19466 -0.18148 0.22916 -0.26412 C 0.26354 -0.34722 0.19739 -0.49861 0.23997 -0.54583 C 0.28255 -0.59328 0.42786 -0.56782 0.48437 -0.54814 C 0.54075 -0.52824 0.55976 -0.47801 0.57877 -0.42777 " pathEditMode="relative" rAng="0" ptsTypes="AAAAA">
                                      <p:cBhvr>
                                        <p:cTn id="6" dur="2000" fill="hold"/>
                                        <p:tgtEl>
                                          <p:spTgt spid="799"/>
                                        </p:tgtEl>
                                        <p:attrNameLst>
                                          <p:attrName>ppt_x</p:attrName>
                                          <p:attrName>ppt_y</p:attrName>
                                        </p:attrNameLst>
                                      </p:cBhvr>
                                      <p:rCtr x="27279" y="-26204"/>
                                    </p:animMotion>
                                  </p:childTnLst>
                                </p:cTn>
                              </p:par>
                              <p:par>
                                <p:cTn id="7" presetID="0" presetClass="path" presetSubtype="0" accel="50000" decel="50000" fill="hold" nodeType="withEffect">
                                  <p:stCondLst>
                                    <p:cond delay="0"/>
                                  </p:stCondLst>
                                  <p:childTnLst>
                                    <p:animMotion origin="layout" path="M 0.05169 -0.03473 C 0.12487 -0.01412 0.1983 0.00671 0.2552 0.03935 C 0.31211 0.07222 0.34557 0.14143 0.3927 0.16134 C 0.43997 0.18125 0.50403 0.18541 0.53828 0.15949 C 0.57278 0.13333 0.58958 0.03287 0.59921 0.00509 " pathEditMode="relative" rAng="0" ptsTypes="AAAAA">
                                      <p:cBhvr>
                                        <p:cTn id="8" dur="2000" fill="hold"/>
                                        <p:tgtEl>
                                          <p:spTgt spid="693"/>
                                        </p:tgtEl>
                                        <p:attrNameLst>
                                          <p:attrName>ppt_x</p:attrName>
                                          <p:attrName>ppt_y</p:attrName>
                                        </p:attrNameLst>
                                      </p:cBhvr>
                                      <p:rCtr x="27370" y="10602"/>
                                    </p:animMotion>
                                  </p:childTnLst>
                                </p:cTn>
                              </p:par>
                              <p:par>
                                <p:cTn id="9" presetID="0" presetClass="path" presetSubtype="0" accel="50000" decel="50000" fill="hold" nodeType="withEffect">
                                  <p:stCondLst>
                                    <p:cond delay="0"/>
                                  </p:stCondLst>
                                  <p:childTnLst>
                                    <p:animMotion origin="layout" path="M -4.16667E-6 -1.85185E-6 C 0.04349 -0.05069 0.08646 -0.10046 0.11563 -0.09282 C 0.14454 -0.08495 0.15521 0.01551 0.175 0.04468 C 0.19467 0.07338 0.22227 0.07477 0.23321 0.08033 " pathEditMode="relative" rAng="1260000" ptsTypes="AAAA">
                                      <p:cBhvr>
                                        <p:cTn id="10" dur="2000" fill="hold"/>
                                        <p:tgtEl>
                                          <p:spTgt spid="587"/>
                                        </p:tgtEl>
                                        <p:attrNameLst>
                                          <p:attrName>ppt_x</p:attrName>
                                          <p:attrName>ppt_y</p:attrName>
                                        </p:attrNameLst>
                                      </p:cBhvr>
                                      <p:rCtr x="12539" y="-93"/>
                                    </p:animMotion>
                                  </p:childTnLst>
                                </p:cTn>
                              </p:par>
                              <p:par>
                                <p:cTn id="11" presetID="0" presetClass="path" presetSubtype="0" accel="50000" decel="50000" fill="hold" nodeType="withEffect">
                                  <p:stCondLst>
                                    <p:cond delay="0"/>
                                  </p:stCondLst>
                                  <p:childTnLst>
                                    <p:animMotion origin="layout" path="M -0.00182 -0.01412 C 0.03503 -0.04213 0.07214 -0.07014 0.0892 -0.10949 C 0.10638 -0.14884 0.09531 -0.20556 0.10104 -0.25046 C 0.10677 -0.29514 0.10795 -0.35648 0.12357 -0.37801 C 0.13906 -0.39954 0.17813 -0.38588 0.19427 -0.37986 C 0.21029 -0.37384 0.21511 -0.35787 0.22005 -0.3419 " pathEditMode="relative" ptsTypes="AAAAAA">
                                      <p:cBhvr>
                                        <p:cTn id="12" dur="2000" fill="hold"/>
                                        <p:tgtEl>
                                          <p:spTgt spid="15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181 0.03912 C 0.06967 0.08194 0.12123 0.125 0.17409 0.13148 C 0.22696 0.13796 0.28099 0.10787 0.33503 0.07778 " pathEditMode="relative" ptsTypes="AAA">
                                      <p:cBhvr>
                                        <p:cTn id="14" dur="2000" fill="hold"/>
                                        <p:tgtEl>
                                          <p:spTgt spid="117262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05"/>
                                        </p:tgtEl>
                                        <p:attrNameLst>
                                          <p:attrName>style.visibility</p:attrName>
                                        </p:attrNameLst>
                                      </p:cBhvr>
                                      <p:to>
                                        <p:strVal val="visible"/>
                                      </p:to>
                                    </p:set>
                                    <p:anim calcmode="lin" valueType="num">
                                      <p:cBhvr additive="base">
                                        <p:cTn id="19" dur="500" fill="hold"/>
                                        <p:tgtEl>
                                          <p:spTgt spid="905"/>
                                        </p:tgtEl>
                                        <p:attrNameLst>
                                          <p:attrName>ppt_x</p:attrName>
                                        </p:attrNameLst>
                                      </p:cBhvr>
                                      <p:tavLst>
                                        <p:tav tm="0">
                                          <p:val>
                                            <p:strVal val="#ppt_x"/>
                                          </p:val>
                                        </p:tav>
                                        <p:tav tm="100000">
                                          <p:val>
                                            <p:strVal val="#ppt_x"/>
                                          </p:val>
                                        </p:tav>
                                      </p:tavLst>
                                    </p:anim>
                                    <p:anim calcmode="lin" valueType="num">
                                      <p:cBhvr additive="base">
                                        <p:cTn id="20" dur="500" fill="hold"/>
                                        <p:tgtEl>
                                          <p:spTgt spid="90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908"/>
                                        </p:tgtEl>
                                        <p:attrNameLst>
                                          <p:attrName>style.visibility</p:attrName>
                                        </p:attrNameLst>
                                      </p:cBhvr>
                                      <p:to>
                                        <p:strVal val="visible"/>
                                      </p:to>
                                    </p:set>
                                    <p:anim calcmode="lin" valueType="num">
                                      <p:cBhvr additive="base">
                                        <p:cTn id="23" dur="500" fill="hold"/>
                                        <p:tgtEl>
                                          <p:spTgt spid="908"/>
                                        </p:tgtEl>
                                        <p:attrNameLst>
                                          <p:attrName>ppt_x</p:attrName>
                                        </p:attrNameLst>
                                      </p:cBhvr>
                                      <p:tavLst>
                                        <p:tav tm="0">
                                          <p:val>
                                            <p:strVal val="#ppt_x"/>
                                          </p:val>
                                        </p:tav>
                                        <p:tav tm="100000">
                                          <p:val>
                                            <p:strVal val="#ppt_x"/>
                                          </p:val>
                                        </p:tav>
                                      </p:tavLst>
                                    </p:anim>
                                    <p:anim calcmode="lin" valueType="num">
                                      <p:cBhvr additive="base">
                                        <p:cTn id="24" dur="500" fill="hold"/>
                                        <p:tgtEl>
                                          <p:spTgt spid="90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907"/>
                                        </p:tgtEl>
                                        <p:attrNameLst>
                                          <p:attrName>style.visibility</p:attrName>
                                        </p:attrNameLst>
                                      </p:cBhvr>
                                      <p:to>
                                        <p:strVal val="visible"/>
                                      </p:to>
                                    </p:set>
                                    <p:anim calcmode="lin" valueType="num">
                                      <p:cBhvr additive="base">
                                        <p:cTn id="27" dur="500" fill="hold"/>
                                        <p:tgtEl>
                                          <p:spTgt spid="907"/>
                                        </p:tgtEl>
                                        <p:attrNameLst>
                                          <p:attrName>ppt_x</p:attrName>
                                        </p:attrNameLst>
                                      </p:cBhvr>
                                      <p:tavLst>
                                        <p:tav tm="0">
                                          <p:val>
                                            <p:strVal val="#ppt_x"/>
                                          </p:val>
                                        </p:tav>
                                        <p:tav tm="100000">
                                          <p:val>
                                            <p:strVal val="#ppt_x"/>
                                          </p:val>
                                        </p:tav>
                                      </p:tavLst>
                                    </p:anim>
                                    <p:anim calcmode="lin" valueType="num">
                                      <p:cBhvr additive="base">
                                        <p:cTn id="28" dur="500" fill="hold"/>
                                        <p:tgtEl>
                                          <p:spTgt spid="90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906"/>
                                        </p:tgtEl>
                                        <p:attrNameLst>
                                          <p:attrName>style.visibility</p:attrName>
                                        </p:attrNameLst>
                                      </p:cBhvr>
                                      <p:to>
                                        <p:strVal val="visible"/>
                                      </p:to>
                                    </p:set>
                                    <p:anim calcmode="lin" valueType="num">
                                      <p:cBhvr additive="base">
                                        <p:cTn id="31" dur="500" fill="hold"/>
                                        <p:tgtEl>
                                          <p:spTgt spid="906"/>
                                        </p:tgtEl>
                                        <p:attrNameLst>
                                          <p:attrName>ppt_x</p:attrName>
                                        </p:attrNameLst>
                                      </p:cBhvr>
                                      <p:tavLst>
                                        <p:tav tm="0">
                                          <p:val>
                                            <p:strVal val="#ppt_x"/>
                                          </p:val>
                                        </p:tav>
                                        <p:tav tm="100000">
                                          <p:val>
                                            <p:strVal val="#ppt_x"/>
                                          </p:val>
                                        </p:tav>
                                      </p:tavLst>
                                    </p:anim>
                                    <p:anim calcmode="lin" valueType="num">
                                      <p:cBhvr additive="base">
                                        <p:cTn id="32" dur="500" fill="hold"/>
                                        <p:tgtEl>
                                          <p:spTgt spid="90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500"/>
                                        <p:tgtEl>
                                          <p:spTgt spid="907"/>
                                        </p:tgtEl>
                                      </p:cBhvr>
                                    </p:animEffect>
                                    <p:set>
                                      <p:cBhvr>
                                        <p:cTn id="37" dur="1" fill="hold">
                                          <p:stCondLst>
                                            <p:cond delay="499"/>
                                          </p:stCondLst>
                                        </p:cTn>
                                        <p:tgtEl>
                                          <p:spTgt spid="907"/>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908"/>
                                        </p:tgtEl>
                                      </p:cBhvr>
                                    </p:animEffect>
                                    <p:set>
                                      <p:cBhvr>
                                        <p:cTn id="40" dur="1" fill="hold">
                                          <p:stCondLst>
                                            <p:cond delay="499"/>
                                          </p:stCondLst>
                                        </p:cTn>
                                        <p:tgtEl>
                                          <p:spTgt spid="908"/>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905"/>
                                        </p:tgtEl>
                                      </p:cBhvr>
                                    </p:animEffect>
                                    <p:set>
                                      <p:cBhvr>
                                        <p:cTn id="43" dur="1" fill="hold">
                                          <p:stCondLst>
                                            <p:cond delay="499"/>
                                          </p:stCondLst>
                                        </p:cTn>
                                        <p:tgtEl>
                                          <p:spTgt spid="905"/>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906"/>
                                        </p:tgtEl>
                                      </p:cBhvr>
                                    </p:animEffect>
                                    <p:set>
                                      <p:cBhvr>
                                        <p:cTn id="46" dur="1" fill="hold">
                                          <p:stCondLst>
                                            <p:cond delay="499"/>
                                          </p:stCondLst>
                                        </p:cTn>
                                        <p:tgtEl>
                                          <p:spTgt spid="906"/>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156"/>
                                        </p:tgtEl>
                                      </p:cBhvr>
                                    </p:animEffect>
                                    <p:set>
                                      <p:cBhvr>
                                        <p:cTn id="49" dur="1" fill="hold">
                                          <p:stCondLst>
                                            <p:cond delay="499"/>
                                          </p:stCondLst>
                                        </p:cTn>
                                        <p:tgtEl>
                                          <p:spTgt spid="156"/>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587"/>
                                        </p:tgtEl>
                                      </p:cBhvr>
                                    </p:animEffect>
                                    <p:set>
                                      <p:cBhvr>
                                        <p:cTn id="52" dur="1" fill="hold">
                                          <p:stCondLst>
                                            <p:cond delay="499"/>
                                          </p:stCondLst>
                                        </p:cTn>
                                        <p:tgtEl>
                                          <p:spTgt spid="587"/>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693"/>
                                        </p:tgtEl>
                                      </p:cBhvr>
                                    </p:animEffect>
                                    <p:set>
                                      <p:cBhvr>
                                        <p:cTn id="55" dur="1" fill="hold">
                                          <p:stCondLst>
                                            <p:cond delay="499"/>
                                          </p:stCondLst>
                                        </p:cTn>
                                        <p:tgtEl>
                                          <p:spTgt spid="693"/>
                                        </p:tgtEl>
                                        <p:attrNameLst>
                                          <p:attrName>style.visibility</p:attrName>
                                        </p:attrNameLst>
                                      </p:cBhvr>
                                      <p:to>
                                        <p:strVal val="hidden"/>
                                      </p:to>
                                    </p:set>
                                  </p:childTnLst>
                                </p:cTn>
                              </p:par>
                              <p:par>
                                <p:cTn id="56" presetID="9" presetClass="exit" presetSubtype="0" fill="hold" nodeType="withEffect">
                                  <p:stCondLst>
                                    <p:cond delay="0"/>
                                  </p:stCondLst>
                                  <p:childTnLst>
                                    <p:animEffect transition="out" filter="dissolve">
                                      <p:cBhvr>
                                        <p:cTn id="57" dur="500"/>
                                        <p:tgtEl>
                                          <p:spTgt spid="799"/>
                                        </p:tgtEl>
                                      </p:cBhvr>
                                    </p:animEffect>
                                    <p:set>
                                      <p:cBhvr>
                                        <p:cTn id="58" dur="1" fill="hold">
                                          <p:stCondLst>
                                            <p:cond delay="499"/>
                                          </p:stCondLst>
                                        </p:cTn>
                                        <p:tgtEl>
                                          <p:spTgt spid="79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10"/>
                                        </p:tgtEl>
                                        <p:attrNameLst>
                                          <p:attrName>style.visibility</p:attrName>
                                        </p:attrNameLst>
                                      </p:cBhvr>
                                      <p:to>
                                        <p:strVal val="visible"/>
                                      </p:to>
                                    </p:set>
                                  </p:childTnLst>
                                </p:cTn>
                              </p:par>
                              <p:par>
                                <p:cTn id="63" presetID="48" presetClass="path" presetSubtype="0" accel="50000" decel="50000" fill="hold" nodeType="withEffect">
                                  <p:stCondLst>
                                    <p:cond delay="0"/>
                                  </p:stCondLst>
                                  <p:childTnLst>
                                    <p:animMotion origin="layout" path="M 0.38438 0.02338 C 0.37709 0.00162 0.36849 -0.02037 0.36693 -0.04213 C 0.36615 -0.06528 0.36862 -0.09005 0.37071 -0.11528 C 0.37331 -0.14028 0.38008 -0.1581 0.38737 -0.17778 C 0.39428 -0.1956 0.40287 -0.21459 0.41589 -0.22593 C 0.42722 -0.23843 0.44349 -0.24422 0.46016 -0.24491 C 0.4754 -0.24699 0.49232 -0.24375 0.50899 -0.23658 C 0.52514 -0.2294 0.54089 -0.21829 0.5543 -0.20556 C 0.56915 -0.19121 0.58165 -0.17269 0.59011 -0.15023 C 0.59922 -0.12986 0.60586 -0.10648 0.60691 -0.0831 C 0.60951 -0.06111 0.60691 -0.03449 0.60274 -0.01435 C 0.59974 0.00578 0.59336 0.02847 0.58243 0.04328 C 0.57214 0.05648 0.55756 0.06365 0.54024 0.05972 C 0.52357 0.0544 0.50951 0.0368 0.5017 0.01713 C 0.49532 -0.00185 0.49336 -0.02547 0.49675 -0.04954 C 0.50183 -0.07338 0.50782 -0.09329 0.5181 -0.10718 C 0.52839 -0.1206 0.528 -0.12477 0.55899 -0.13056 C 0.58777 -0.13912 0.60951 -0.11644 0.62435 -0.10857 C 0.63855 -0.09861 0.6487 -0.0838 0.66172 -0.06667 C 0.67514 -0.04699 0.68451 -0.02199 0.6905 -0.00162 C 0.69662 0.01898 0.69688 0.03912 0.69571 0.07153 C 0.69362 0.10301 0.69076 0.11736 0.68607 0.13842 C 0.68139 0.16018 0.67657 0.18171 0.67201 0.20301 " pathEditMode="relative" rAng="1260000" ptsTypes="AAAAAAAAAAAAAAAAAAAAAAA">
                                      <p:cBhvr>
                                        <p:cTn id="64" dur="2000" fill="hold"/>
                                        <p:tgtEl>
                                          <p:spTgt spid="1172622"/>
                                        </p:tgtEl>
                                        <p:attrNameLst>
                                          <p:attrName>ppt_x</p:attrName>
                                          <p:attrName>ppt_y</p:attrName>
                                        </p:attrNameLst>
                                      </p:cBhvr>
                                      <p:rCtr x="15547" y="-6782"/>
                                    </p:animMotion>
                                  </p:childTnLst>
                                </p:cTn>
                              </p:par>
                            </p:childTnLst>
                          </p:cTn>
                        </p:par>
                        <p:par>
                          <p:cTn id="65" fill="hold">
                            <p:stCondLst>
                              <p:cond delay="2000"/>
                            </p:stCondLst>
                            <p:childTnLst>
                              <p:par>
                                <p:cTn id="66" presetID="9" presetClass="exit" presetSubtype="0" fill="hold" nodeType="afterEffect">
                                  <p:stCondLst>
                                    <p:cond delay="500"/>
                                  </p:stCondLst>
                                  <p:childTnLst>
                                    <p:animEffect transition="out" filter="dissolve">
                                      <p:cBhvr>
                                        <p:cTn id="67" dur="500"/>
                                        <p:tgtEl>
                                          <p:spTgt spid="910"/>
                                        </p:tgtEl>
                                      </p:cBhvr>
                                    </p:animEffect>
                                    <p:set>
                                      <p:cBhvr>
                                        <p:cTn id="68" dur="1" fill="hold">
                                          <p:stCondLst>
                                            <p:cond delay="499"/>
                                          </p:stCondLst>
                                        </p:cTn>
                                        <p:tgtEl>
                                          <p:spTgt spid="910"/>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1172622"/>
                                        </p:tgtEl>
                                      </p:cBhvr>
                                    </p:animEffect>
                                    <p:set>
                                      <p:cBhvr>
                                        <p:cTn id="71" dur="1" fill="hold">
                                          <p:stCondLst>
                                            <p:cond delay="499"/>
                                          </p:stCondLst>
                                        </p:cTn>
                                        <p:tgtEl>
                                          <p:spTgt spid="11726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 grpId="0" animBg="1"/>
      <p:bldP spid="905" grpId="1" animBg="1"/>
      <p:bldP spid="906" grpId="0" animBg="1"/>
      <p:bldP spid="906" grpId="1" animBg="1"/>
      <p:bldP spid="907" grpId="0" animBg="1"/>
      <p:bldP spid="907" grpId="1" animBg="1"/>
      <p:bldP spid="908" grpId="0" animBg="1"/>
      <p:bldP spid="90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E3D8F9-9483-2C43-B84A-8795C40F476F}"/>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FDF29C93-CDF9-464E-897E-0A49F5D8C2B3}"/>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pic>
        <p:nvPicPr>
          <p:cNvPr id="5" name="Picture 4">
            <a:extLst>
              <a:ext uri="{FF2B5EF4-FFF2-40B4-BE49-F238E27FC236}">
                <a16:creationId xmlns:a16="http://schemas.microsoft.com/office/drawing/2014/main" id="{34D55EE0-0B4C-1049-AB7D-BAD4754E8F97}"/>
              </a:ext>
            </a:extLst>
          </p:cNvPr>
          <p:cNvPicPr>
            <a:picLocks noChangeAspect="1"/>
          </p:cNvPicPr>
          <p:nvPr/>
        </p:nvPicPr>
        <p:blipFill rotWithShape="1">
          <a:blip r:embed="rId2"/>
          <a:srcRect t="14079" b="14942"/>
          <a:stretch/>
        </p:blipFill>
        <p:spPr>
          <a:xfrm>
            <a:off x="4196036" y="647971"/>
            <a:ext cx="7999703" cy="4258566"/>
          </a:xfrm>
          <a:prstGeom prst="rect">
            <a:avLst/>
          </a:prstGeom>
        </p:spPr>
      </p:pic>
      <p:pic>
        <p:nvPicPr>
          <p:cNvPr id="6" name="Picture 5">
            <a:extLst>
              <a:ext uri="{FF2B5EF4-FFF2-40B4-BE49-F238E27FC236}">
                <a16:creationId xmlns:a16="http://schemas.microsoft.com/office/drawing/2014/main" id="{F9D31E3A-8D1C-0145-8646-E33F05AA10FF}"/>
              </a:ext>
            </a:extLst>
          </p:cNvPr>
          <p:cNvPicPr>
            <a:picLocks noChangeAspect="1"/>
          </p:cNvPicPr>
          <p:nvPr/>
        </p:nvPicPr>
        <p:blipFill>
          <a:blip r:embed="rId3"/>
          <a:stretch>
            <a:fillRect/>
          </a:stretch>
        </p:blipFill>
        <p:spPr>
          <a:xfrm>
            <a:off x="0" y="1364957"/>
            <a:ext cx="4196037" cy="5521985"/>
          </a:xfrm>
          <a:prstGeom prst="rect">
            <a:avLst/>
          </a:prstGeom>
        </p:spPr>
      </p:pic>
    </p:spTree>
    <p:extLst>
      <p:ext uri="{BB962C8B-B14F-4D97-AF65-F5344CB8AC3E}">
        <p14:creationId xmlns:p14="http://schemas.microsoft.com/office/powerpoint/2010/main" val="4160771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8192-FD57-A843-AEEC-ACB7220867E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A24BCC8-4D8E-3F4B-BC5B-FD854B923FE0}"/>
              </a:ext>
            </a:extLst>
          </p:cNvPr>
          <p:cNvSpPr>
            <a:spLocks noGrp="1"/>
          </p:cNvSpPr>
          <p:nvPr>
            <p:ph idx="1"/>
          </p:nvPr>
        </p:nvSpPr>
        <p:spPr/>
        <p:txBody>
          <a:bodyPr/>
          <a:lstStyle/>
          <a:p>
            <a:r>
              <a:rPr lang="en-US" dirty="0"/>
              <a:t>Millennial Kingdom (Ch 20)</a:t>
            </a:r>
          </a:p>
          <a:p>
            <a:r>
              <a:rPr lang="en-US" dirty="0"/>
              <a:t>Eternal State (Ch 21-22)</a:t>
            </a:r>
          </a:p>
        </p:txBody>
      </p:sp>
      <p:pic>
        <p:nvPicPr>
          <p:cNvPr id="4" name="Picture 3">
            <a:extLst>
              <a:ext uri="{FF2B5EF4-FFF2-40B4-BE49-F238E27FC236}">
                <a16:creationId xmlns:a16="http://schemas.microsoft.com/office/drawing/2014/main" id="{DDECE7EC-73E4-D641-ADB6-DDF0CA0634B6}"/>
              </a:ext>
            </a:extLst>
          </p:cNvPr>
          <p:cNvPicPr>
            <a:picLocks noChangeAspect="1"/>
          </p:cNvPicPr>
          <p:nvPr/>
        </p:nvPicPr>
        <p:blipFill rotWithShape="1">
          <a:blip r:embed="rId2"/>
          <a:srcRect b="14260"/>
          <a:stretch/>
        </p:blipFill>
        <p:spPr>
          <a:xfrm>
            <a:off x="571652" y="3547978"/>
            <a:ext cx="11048696" cy="2986773"/>
          </a:xfrm>
          <a:prstGeom prst="rect">
            <a:avLst/>
          </a:prstGeom>
        </p:spPr>
      </p:pic>
      <p:cxnSp>
        <p:nvCxnSpPr>
          <p:cNvPr id="6" name="Straight Arrow Connector 5">
            <a:extLst>
              <a:ext uri="{FF2B5EF4-FFF2-40B4-BE49-F238E27FC236}">
                <a16:creationId xmlns:a16="http://schemas.microsoft.com/office/drawing/2014/main" id="{0E0552D1-B715-E142-81C9-59A87E3E35B9}"/>
              </a:ext>
            </a:extLst>
          </p:cNvPr>
          <p:cNvCxnSpPr>
            <a:cxnSpLocks/>
          </p:cNvCxnSpPr>
          <p:nvPr/>
        </p:nvCxnSpPr>
        <p:spPr>
          <a:xfrm>
            <a:off x="11031386" y="1825625"/>
            <a:ext cx="0" cy="2110074"/>
          </a:xfrm>
          <a:prstGeom prst="straightConnector1">
            <a:avLst/>
          </a:prstGeom>
          <a:ln w="130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560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805C-C941-9045-B7EC-9375CB03DA0F}"/>
              </a:ext>
            </a:extLst>
          </p:cNvPr>
          <p:cNvSpPr>
            <a:spLocks noGrp="1"/>
          </p:cNvSpPr>
          <p:nvPr>
            <p:ph type="title"/>
          </p:nvPr>
        </p:nvSpPr>
        <p:spPr/>
        <p:txBody>
          <a:bodyPr/>
          <a:lstStyle/>
          <a:p>
            <a:r>
              <a:rPr lang="en-US" dirty="0"/>
              <a:t>Interpretive Systems</a:t>
            </a:r>
          </a:p>
        </p:txBody>
      </p:sp>
      <p:sp>
        <p:nvSpPr>
          <p:cNvPr id="3" name="Content Placeholder 2">
            <a:extLst>
              <a:ext uri="{FF2B5EF4-FFF2-40B4-BE49-F238E27FC236}">
                <a16:creationId xmlns:a16="http://schemas.microsoft.com/office/drawing/2014/main" id="{386E9432-F4EF-AA45-8AAE-C1DC92F2E776}"/>
              </a:ext>
            </a:extLst>
          </p:cNvPr>
          <p:cNvSpPr>
            <a:spLocks noGrp="1"/>
          </p:cNvSpPr>
          <p:nvPr>
            <p:ph idx="1"/>
          </p:nvPr>
        </p:nvSpPr>
        <p:spPr/>
        <p:txBody>
          <a:bodyPr/>
          <a:lstStyle/>
          <a:p>
            <a:r>
              <a:rPr lang="en-US" dirty="0"/>
              <a:t>Premillennialism</a:t>
            </a:r>
          </a:p>
          <a:p>
            <a:pPr lvl="1"/>
            <a:r>
              <a:rPr lang="en-US" dirty="0"/>
              <a:t>Christ’s return will be before (pre) a literal 1,000 year reign (Millennium)</a:t>
            </a:r>
          </a:p>
          <a:p>
            <a:pPr lvl="1"/>
            <a:r>
              <a:rPr lang="en-US" dirty="0"/>
              <a:t>Usually views Revelation </a:t>
            </a:r>
            <a:r>
              <a:rPr lang="en-US" dirty="0" err="1"/>
              <a:t>ch</a:t>
            </a:r>
            <a:r>
              <a:rPr lang="en-US" dirty="0"/>
              <a:t> 4ff as entirely future </a:t>
            </a:r>
          </a:p>
          <a:p>
            <a:pPr lvl="2"/>
            <a:r>
              <a:rPr lang="en-US" dirty="0"/>
              <a:t>“Historical Premillennialism” views the events in 4-19 as symbols of church/world history leading up to a future millennium</a:t>
            </a:r>
          </a:p>
          <a:p>
            <a:r>
              <a:rPr lang="en-US" dirty="0"/>
              <a:t>Amillennialism</a:t>
            </a:r>
          </a:p>
          <a:p>
            <a:r>
              <a:rPr lang="en-US" dirty="0"/>
              <a:t>Postmillennialism</a:t>
            </a:r>
          </a:p>
        </p:txBody>
      </p:sp>
    </p:spTree>
    <p:extLst>
      <p:ext uri="{BB962C8B-B14F-4D97-AF65-F5344CB8AC3E}">
        <p14:creationId xmlns:p14="http://schemas.microsoft.com/office/powerpoint/2010/main" val="1846076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805C-C941-9045-B7EC-9375CB03DA0F}"/>
              </a:ext>
            </a:extLst>
          </p:cNvPr>
          <p:cNvSpPr>
            <a:spLocks noGrp="1"/>
          </p:cNvSpPr>
          <p:nvPr>
            <p:ph type="title"/>
          </p:nvPr>
        </p:nvSpPr>
        <p:spPr/>
        <p:txBody>
          <a:bodyPr/>
          <a:lstStyle/>
          <a:p>
            <a:r>
              <a:rPr lang="en-US" dirty="0"/>
              <a:t>Interpretive Systems</a:t>
            </a:r>
          </a:p>
        </p:txBody>
      </p:sp>
      <p:sp>
        <p:nvSpPr>
          <p:cNvPr id="3" name="Content Placeholder 2">
            <a:extLst>
              <a:ext uri="{FF2B5EF4-FFF2-40B4-BE49-F238E27FC236}">
                <a16:creationId xmlns:a16="http://schemas.microsoft.com/office/drawing/2014/main" id="{386E9432-F4EF-AA45-8AAE-C1DC92F2E776}"/>
              </a:ext>
            </a:extLst>
          </p:cNvPr>
          <p:cNvSpPr>
            <a:spLocks noGrp="1"/>
          </p:cNvSpPr>
          <p:nvPr>
            <p:ph idx="1"/>
          </p:nvPr>
        </p:nvSpPr>
        <p:spPr/>
        <p:txBody>
          <a:bodyPr/>
          <a:lstStyle/>
          <a:p>
            <a:r>
              <a:rPr lang="en-US" dirty="0"/>
              <a:t>Premillennialism</a:t>
            </a:r>
          </a:p>
          <a:p>
            <a:r>
              <a:rPr lang="en-US" dirty="0"/>
              <a:t>Amillennialism</a:t>
            </a:r>
          </a:p>
          <a:p>
            <a:pPr lvl="1"/>
            <a:r>
              <a:rPr lang="en-US" dirty="0"/>
              <a:t>There is no literal millennium, but we are living in the non-literal millennium right now: the church age. The millennial kingdom is a purely spiritual one, and Christ’s return to earth is the consummation of the millennium. </a:t>
            </a:r>
          </a:p>
          <a:p>
            <a:pPr lvl="1"/>
            <a:r>
              <a:rPr lang="en-US" dirty="0"/>
              <a:t>Usually views </a:t>
            </a:r>
            <a:r>
              <a:rPr lang="en-US" dirty="0" err="1"/>
              <a:t>ch</a:t>
            </a:r>
            <a:r>
              <a:rPr lang="en-US" dirty="0"/>
              <a:t> 4-18 and 20:1-10 of Revelation as past tense (</a:t>
            </a:r>
            <a:r>
              <a:rPr lang="en-US" dirty="0" err="1"/>
              <a:t>Preterism</a:t>
            </a:r>
            <a:r>
              <a:rPr lang="en-US" dirty="0"/>
              <a:t>)</a:t>
            </a:r>
          </a:p>
          <a:p>
            <a:r>
              <a:rPr lang="en-US" dirty="0"/>
              <a:t>Postmillennialism</a:t>
            </a:r>
          </a:p>
        </p:txBody>
      </p:sp>
    </p:spTree>
    <p:extLst>
      <p:ext uri="{BB962C8B-B14F-4D97-AF65-F5344CB8AC3E}">
        <p14:creationId xmlns:p14="http://schemas.microsoft.com/office/powerpoint/2010/main" val="3488878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805C-C941-9045-B7EC-9375CB03DA0F}"/>
              </a:ext>
            </a:extLst>
          </p:cNvPr>
          <p:cNvSpPr>
            <a:spLocks noGrp="1"/>
          </p:cNvSpPr>
          <p:nvPr>
            <p:ph type="title"/>
          </p:nvPr>
        </p:nvSpPr>
        <p:spPr/>
        <p:txBody>
          <a:bodyPr/>
          <a:lstStyle/>
          <a:p>
            <a:r>
              <a:rPr lang="en-US" dirty="0"/>
              <a:t>Interpretive Systems</a:t>
            </a:r>
          </a:p>
        </p:txBody>
      </p:sp>
      <p:sp>
        <p:nvSpPr>
          <p:cNvPr id="3" name="Content Placeholder 2">
            <a:extLst>
              <a:ext uri="{FF2B5EF4-FFF2-40B4-BE49-F238E27FC236}">
                <a16:creationId xmlns:a16="http://schemas.microsoft.com/office/drawing/2014/main" id="{386E9432-F4EF-AA45-8AAE-C1DC92F2E776}"/>
              </a:ext>
            </a:extLst>
          </p:cNvPr>
          <p:cNvSpPr>
            <a:spLocks noGrp="1"/>
          </p:cNvSpPr>
          <p:nvPr>
            <p:ph idx="1"/>
          </p:nvPr>
        </p:nvSpPr>
        <p:spPr>
          <a:xfrm>
            <a:off x="838200" y="1825624"/>
            <a:ext cx="10515600" cy="5032375"/>
          </a:xfrm>
        </p:spPr>
        <p:txBody>
          <a:bodyPr>
            <a:normAutofit/>
          </a:bodyPr>
          <a:lstStyle/>
          <a:p>
            <a:r>
              <a:rPr lang="en-US" dirty="0"/>
              <a:t>Premillennialism</a:t>
            </a:r>
          </a:p>
          <a:p>
            <a:r>
              <a:rPr lang="en-US" dirty="0"/>
              <a:t>Amillennialism</a:t>
            </a:r>
          </a:p>
          <a:p>
            <a:r>
              <a:rPr lang="en-US" dirty="0"/>
              <a:t>Postmillennialism</a:t>
            </a:r>
          </a:p>
          <a:p>
            <a:pPr lvl="1"/>
            <a:r>
              <a:rPr lang="en-US" dirty="0"/>
              <a:t>Quite similar to amillennialism, but stipulating that the world will undergo a progressive Christianization (building the Kingdom on earth), which ushers in the return of Christ and the eternal state. </a:t>
            </a:r>
          </a:p>
          <a:p>
            <a:pPr lvl="1"/>
            <a:r>
              <a:rPr lang="en-US" dirty="0"/>
              <a:t>“We believe Scripture promises the advance and victory of Christ's Kingdom in this age, leading to the final judgement. Like leaven working through the dough till all is leavened. For He must reign until all His enemies are made a footstool for His feet, up to the last enemy, death.” Johnny Simmons (</a:t>
            </a:r>
            <a:r>
              <a:rPr lang="en-US" dirty="0" err="1"/>
              <a:t>Postmil</a:t>
            </a:r>
            <a:r>
              <a:rPr lang="en-US" dirty="0"/>
              <a:t> friend)</a:t>
            </a:r>
          </a:p>
        </p:txBody>
      </p:sp>
    </p:spTree>
    <p:extLst>
      <p:ext uri="{BB962C8B-B14F-4D97-AF65-F5344CB8AC3E}">
        <p14:creationId xmlns:p14="http://schemas.microsoft.com/office/powerpoint/2010/main" val="2409513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805C-C941-9045-B7EC-9375CB03DA0F}"/>
              </a:ext>
            </a:extLst>
          </p:cNvPr>
          <p:cNvSpPr>
            <a:spLocks noGrp="1"/>
          </p:cNvSpPr>
          <p:nvPr>
            <p:ph type="title"/>
          </p:nvPr>
        </p:nvSpPr>
        <p:spPr/>
        <p:txBody>
          <a:bodyPr/>
          <a:lstStyle/>
          <a:p>
            <a:r>
              <a:rPr lang="en-US" dirty="0"/>
              <a:t>Interpretive Systems</a:t>
            </a:r>
          </a:p>
        </p:txBody>
      </p:sp>
      <p:pic>
        <p:nvPicPr>
          <p:cNvPr id="4" name="Content Placeholder 3" descr="/Users/stephencurto/Desktop/Screen Shot 2017-04-23 at 9.42.20 AM.png">
            <a:extLst>
              <a:ext uri="{FF2B5EF4-FFF2-40B4-BE49-F238E27FC236}">
                <a16:creationId xmlns:a16="http://schemas.microsoft.com/office/drawing/2014/main" id="{76C0228E-D140-DF48-A3FB-09FE1936F4EB}"/>
              </a:ext>
            </a:extLst>
          </p:cNvPr>
          <p:cNvPicPr>
            <a:picLocks noGrp="1"/>
          </p:cNvPicPr>
          <p:nvPr>
            <p:ph idx="1"/>
          </p:nvPr>
        </p:nvPicPr>
        <p:blipFill>
          <a:blip r:embed="rId2">
            <a:extLst>
              <a:ext uri="{28A0092B-C50C-407E-A947-70E740481C1C}">
                <a14:useLocalDpi xmlns:a14="http://schemas.microsoft.com/office/drawing/2010/main" val="0"/>
              </a:ext>
            </a:extLst>
          </a:blip>
          <a:srcRect t="5974" b="5452"/>
          <a:stretch>
            <a:fillRect/>
          </a:stretch>
        </p:blipFill>
        <p:spPr bwMode="auto">
          <a:xfrm>
            <a:off x="178420" y="0"/>
            <a:ext cx="11842595" cy="6858000"/>
          </a:xfrm>
          <a:prstGeom prst="rect">
            <a:avLst/>
          </a:prstGeom>
          <a:noFill/>
          <a:ln>
            <a:noFill/>
          </a:ln>
        </p:spPr>
      </p:pic>
    </p:spTree>
    <p:extLst>
      <p:ext uri="{BB962C8B-B14F-4D97-AF65-F5344CB8AC3E}">
        <p14:creationId xmlns:p14="http://schemas.microsoft.com/office/powerpoint/2010/main" val="659069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8858-F773-4E4B-B848-BBA3D065A69C}"/>
              </a:ext>
            </a:extLst>
          </p:cNvPr>
          <p:cNvSpPr>
            <a:spLocks noGrp="1"/>
          </p:cNvSpPr>
          <p:nvPr>
            <p:ph type="title"/>
          </p:nvPr>
        </p:nvSpPr>
        <p:spPr/>
        <p:txBody>
          <a:bodyPr/>
          <a:lstStyle/>
          <a:p>
            <a:r>
              <a:rPr lang="en-US" dirty="0"/>
              <a:t>Our Outline</a:t>
            </a:r>
          </a:p>
        </p:txBody>
      </p:sp>
      <p:sp>
        <p:nvSpPr>
          <p:cNvPr id="3" name="Content Placeholder 2">
            <a:extLst>
              <a:ext uri="{FF2B5EF4-FFF2-40B4-BE49-F238E27FC236}">
                <a16:creationId xmlns:a16="http://schemas.microsoft.com/office/drawing/2014/main" id="{C94F5B0B-70A1-374A-8E84-8FECDBC1C017}"/>
              </a:ext>
            </a:extLst>
          </p:cNvPr>
          <p:cNvSpPr>
            <a:spLocks noGrp="1"/>
          </p:cNvSpPr>
          <p:nvPr>
            <p:ph idx="1"/>
          </p:nvPr>
        </p:nvSpPr>
        <p:spPr>
          <a:xfrm>
            <a:off x="838200" y="1690688"/>
            <a:ext cx="10753578" cy="4743979"/>
          </a:xfrm>
        </p:spPr>
        <p:txBody>
          <a:bodyPr>
            <a:normAutofit fontScale="85000" lnSpcReduction="20000"/>
          </a:bodyPr>
          <a:lstStyle/>
          <a:p>
            <a:pPr marL="514350" indent="-514350">
              <a:buFont typeface="+mj-lt"/>
              <a:buAutoNum type="arabicPeriod"/>
            </a:pPr>
            <a:r>
              <a:rPr lang="en-US" dirty="0"/>
              <a:t>Overview/Outline of Book/"Things That are Seen" (Ch. 1)</a:t>
            </a:r>
          </a:p>
          <a:p>
            <a:pPr marL="514350" indent="-514350">
              <a:buFont typeface="+mj-lt"/>
              <a:buAutoNum type="arabicPeriod"/>
            </a:pPr>
            <a:r>
              <a:rPr lang="en-US" dirty="0"/>
              <a:t>"Things that Are" (Ch. 2-3)</a:t>
            </a:r>
          </a:p>
          <a:p>
            <a:pPr marL="514350" indent="-514350">
              <a:buFont typeface="+mj-lt"/>
              <a:buAutoNum type="arabicPeriod"/>
            </a:pPr>
            <a:r>
              <a:rPr lang="en-US" dirty="0"/>
              <a:t>After these Things: Heavenly Scene (Ch 4-5)</a:t>
            </a:r>
          </a:p>
          <a:p>
            <a:pPr marL="514350" indent="-514350">
              <a:buFont typeface="+mj-lt"/>
              <a:buAutoNum type="arabicPeriod"/>
            </a:pPr>
            <a:r>
              <a:rPr lang="en-US" dirty="0"/>
              <a:t>The Seal Judgments, 1st (((The 144,000 and The Multitude))) (6:1-8:5)</a:t>
            </a:r>
          </a:p>
          <a:p>
            <a:pPr marL="514350" indent="-514350">
              <a:buFont typeface="+mj-lt"/>
              <a:buAutoNum type="arabicPeriod"/>
            </a:pPr>
            <a:r>
              <a:rPr lang="en-US" dirty="0"/>
              <a:t>Trumpet Judgments 1-6 (Ch8-9) </a:t>
            </a:r>
          </a:p>
          <a:p>
            <a:pPr marL="514350" indent="-514350">
              <a:buFont typeface="+mj-lt"/>
              <a:buAutoNum type="arabicPeriod"/>
            </a:pPr>
            <a:r>
              <a:rPr lang="en-US" dirty="0"/>
              <a:t>2nd (((7 Thunders and Little Book; Two Witnesses))) 7th Trumpet Judgment (10:1-11:14)</a:t>
            </a:r>
          </a:p>
          <a:p>
            <a:pPr marL="514350" indent="-514350">
              <a:buFont typeface="+mj-lt"/>
              <a:buAutoNum type="arabicPeriod"/>
            </a:pPr>
            <a:r>
              <a:rPr lang="en-US" dirty="0"/>
              <a:t>3rd (((Israel’s Flight; Two Beasts; 5 scenes of hope))) (Ch. 12-14)</a:t>
            </a:r>
          </a:p>
          <a:p>
            <a:pPr marL="514350" indent="-514350">
              <a:buFont typeface="+mj-lt"/>
              <a:buAutoNum type="arabicPeriod"/>
            </a:pPr>
            <a:r>
              <a:rPr lang="en-US" dirty="0"/>
              <a:t>Bowl Judgments; 4th (((Babylon’s Fall))) (15:1-18)</a:t>
            </a:r>
          </a:p>
          <a:p>
            <a:pPr marL="514350" indent="-514350">
              <a:buFont typeface="+mj-lt"/>
              <a:buAutoNum type="arabicPeriod"/>
            </a:pPr>
            <a:r>
              <a:rPr lang="en-US" dirty="0"/>
              <a:t>Marriage Supper; 2nd Coming, Millennial Kingdom (Ch 19-20)</a:t>
            </a:r>
          </a:p>
          <a:p>
            <a:pPr marL="514350" indent="-514350">
              <a:buFont typeface="+mj-lt"/>
              <a:buAutoNum type="arabicPeriod"/>
            </a:pPr>
            <a:r>
              <a:rPr lang="en-US" dirty="0"/>
              <a:t>Millennial Kingdom (2nd pass) Eternal State (Ch. 21-22) </a:t>
            </a:r>
          </a:p>
          <a:p>
            <a:pPr marL="514350" indent="-514350">
              <a:buFont typeface="+mj-lt"/>
              <a:buAutoNum type="arabicPeriod"/>
            </a:pPr>
            <a:endParaRPr lang="en-US" dirty="0"/>
          </a:p>
        </p:txBody>
      </p:sp>
    </p:spTree>
    <p:extLst>
      <p:ext uri="{BB962C8B-B14F-4D97-AF65-F5344CB8AC3E}">
        <p14:creationId xmlns:p14="http://schemas.microsoft.com/office/powerpoint/2010/main" val="4207526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0896-AC6B-0B4C-BE3C-959D4625E38C}"/>
              </a:ext>
            </a:extLst>
          </p:cNvPr>
          <p:cNvSpPr>
            <a:spLocks noGrp="1"/>
          </p:cNvSpPr>
          <p:nvPr>
            <p:ph type="title"/>
          </p:nvPr>
        </p:nvSpPr>
        <p:spPr/>
        <p:txBody>
          <a:bodyPr/>
          <a:lstStyle/>
          <a:p>
            <a:r>
              <a:rPr lang="en-US" dirty="0"/>
              <a:t>Why the Differences?</a:t>
            </a:r>
          </a:p>
        </p:txBody>
      </p:sp>
      <p:sp>
        <p:nvSpPr>
          <p:cNvPr id="3" name="Content Placeholder 2">
            <a:extLst>
              <a:ext uri="{FF2B5EF4-FFF2-40B4-BE49-F238E27FC236}">
                <a16:creationId xmlns:a16="http://schemas.microsoft.com/office/drawing/2014/main" id="{26953833-69FD-1246-91B2-24E34B49F8D8}"/>
              </a:ext>
            </a:extLst>
          </p:cNvPr>
          <p:cNvSpPr>
            <a:spLocks noGrp="1"/>
          </p:cNvSpPr>
          <p:nvPr>
            <p:ph idx="1"/>
          </p:nvPr>
        </p:nvSpPr>
        <p:spPr/>
        <p:txBody>
          <a:bodyPr/>
          <a:lstStyle/>
          <a:p>
            <a:r>
              <a:rPr lang="en-US" dirty="0"/>
              <a:t>Hermeneutical practices/priorities</a:t>
            </a:r>
          </a:p>
          <a:p>
            <a:r>
              <a:rPr lang="en-US" dirty="0"/>
              <a:t>Historical events</a:t>
            </a:r>
          </a:p>
        </p:txBody>
      </p:sp>
    </p:spTree>
    <p:extLst>
      <p:ext uri="{BB962C8B-B14F-4D97-AF65-F5344CB8AC3E}">
        <p14:creationId xmlns:p14="http://schemas.microsoft.com/office/powerpoint/2010/main" val="3819009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0896-AC6B-0B4C-BE3C-959D4625E38C}"/>
              </a:ext>
            </a:extLst>
          </p:cNvPr>
          <p:cNvSpPr>
            <a:spLocks noGrp="1"/>
          </p:cNvSpPr>
          <p:nvPr>
            <p:ph type="title"/>
          </p:nvPr>
        </p:nvSpPr>
        <p:spPr/>
        <p:txBody>
          <a:bodyPr/>
          <a:lstStyle/>
          <a:p>
            <a:r>
              <a:rPr lang="en-US" dirty="0"/>
              <a:t>Why the Differences?</a:t>
            </a:r>
          </a:p>
        </p:txBody>
      </p:sp>
      <p:sp>
        <p:nvSpPr>
          <p:cNvPr id="3" name="Content Placeholder 2">
            <a:extLst>
              <a:ext uri="{FF2B5EF4-FFF2-40B4-BE49-F238E27FC236}">
                <a16:creationId xmlns:a16="http://schemas.microsoft.com/office/drawing/2014/main" id="{26953833-69FD-1246-91B2-24E34B49F8D8}"/>
              </a:ext>
            </a:extLst>
          </p:cNvPr>
          <p:cNvSpPr>
            <a:spLocks noGrp="1"/>
          </p:cNvSpPr>
          <p:nvPr>
            <p:ph idx="1"/>
          </p:nvPr>
        </p:nvSpPr>
        <p:spPr>
          <a:xfrm>
            <a:off x="838200" y="1825625"/>
            <a:ext cx="6265985" cy="4351338"/>
          </a:xfrm>
        </p:spPr>
        <p:txBody>
          <a:bodyPr/>
          <a:lstStyle/>
          <a:p>
            <a:r>
              <a:rPr lang="en-US" dirty="0"/>
              <a:t>Hermeneutical practices/priorities</a:t>
            </a:r>
          </a:p>
          <a:p>
            <a:pPr lvl="1"/>
            <a:r>
              <a:rPr lang="en-US" dirty="0"/>
              <a:t>“Apocalyptic Literature” is often viewed as a separate genre which must be interpreted according to different hermeneutical principles</a:t>
            </a:r>
          </a:p>
          <a:p>
            <a:pPr lvl="1"/>
            <a:r>
              <a:rPr lang="en-US" dirty="0"/>
              <a:t>Many interpreters view the book of Revelation as “separate” from the canon instead of part of the singular story</a:t>
            </a:r>
          </a:p>
          <a:p>
            <a:r>
              <a:rPr lang="en-US" dirty="0"/>
              <a:t>Historical events</a:t>
            </a:r>
          </a:p>
        </p:txBody>
      </p:sp>
      <p:pic>
        <p:nvPicPr>
          <p:cNvPr id="5" name="Picture 4">
            <a:extLst>
              <a:ext uri="{FF2B5EF4-FFF2-40B4-BE49-F238E27FC236}">
                <a16:creationId xmlns:a16="http://schemas.microsoft.com/office/drawing/2014/main" id="{D851CB00-49BA-984C-90A1-E93302A9D0E1}"/>
              </a:ext>
            </a:extLst>
          </p:cNvPr>
          <p:cNvPicPr>
            <a:picLocks noChangeAspect="1"/>
          </p:cNvPicPr>
          <p:nvPr/>
        </p:nvPicPr>
        <p:blipFill>
          <a:blip r:embed="rId2"/>
          <a:stretch>
            <a:fillRect/>
          </a:stretch>
        </p:blipFill>
        <p:spPr>
          <a:xfrm>
            <a:off x="7684477" y="1086372"/>
            <a:ext cx="3834912" cy="5090591"/>
          </a:xfrm>
          <a:prstGeom prst="rect">
            <a:avLst/>
          </a:prstGeom>
        </p:spPr>
      </p:pic>
    </p:spTree>
    <p:extLst>
      <p:ext uri="{BB962C8B-B14F-4D97-AF65-F5344CB8AC3E}">
        <p14:creationId xmlns:p14="http://schemas.microsoft.com/office/powerpoint/2010/main" val="273887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0896-AC6B-0B4C-BE3C-959D4625E38C}"/>
              </a:ext>
            </a:extLst>
          </p:cNvPr>
          <p:cNvSpPr>
            <a:spLocks noGrp="1"/>
          </p:cNvSpPr>
          <p:nvPr>
            <p:ph type="title"/>
          </p:nvPr>
        </p:nvSpPr>
        <p:spPr/>
        <p:txBody>
          <a:bodyPr/>
          <a:lstStyle/>
          <a:p>
            <a:r>
              <a:rPr lang="en-US" dirty="0"/>
              <a:t>Why the Differences?</a:t>
            </a:r>
          </a:p>
        </p:txBody>
      </p:sp>
      <p:sp>
        <p:nvSpPr>
          <p:cNvPr id="3" name="Content Placeholder 2">
            <a:extLst>
              <a:ext uri="{FF2B5EF4-FFF2-40B4-BE49-F238E27FC236}">
                <a16:creationId xmlns:a16="http://schemas.microsoft.com/office/drawing/2014/main" id="{26953833-69FD-1246-91B2-24E34B49F8D8}"/>
              </a:ext>
            </a:extLst>
          </p:cNvPr>
          <p:cNvSpPr>
            <a:spLocks noGrp="1"/>
          </p:cNvSpPr>
          <p:nvPr>
            <p:ph idx="1"/>
          </p:nvPr>
        </p:nvSpPr>
        <p:spPr>
          <a:xfrm>
            <a:off x="838200" y="1825625"/>
            <a:ext cx="10515600" cy="4708990"/>
          </a:xfrm>
        </p:spPr>
        <p:txBody>
          <a:bodyPr>
            <a:normAutofit/>
          </a:bodyPr>
          <a:lstStyle/>
          <a:p>
            <a:r>
              <a:rPr lang="en-US" dirty="0"/>
              <a:t>Hermeneutical practices/priorities</a:t>
            </a:r>
          </a:p>
          <a:p>
            <a:r>
              <a:rPr lang="en-US" dirty="0"/>
              <a:t>Historical events </a:t>
            </a:r>
          </a:p>
          <a:p>
            <a:pPr lvl="1"/>
            <a:r>
              <a:rPr lang="en-US" dirty="0"/>
              <a:t>Licentious </a:t>
            </a:r>
            <a:r>
              <a:rPr lang="en-US" dirty="0" err="1"/>
              <a:t>Premill</a:t>
            </a:r>
            <a:r>
              <a:rPr lang="en-US" dirty="0"/>
              <a:t> theology (300’s) </a:t>
            </a:r>
          </a:p>
          <a:p>
            <a:pPr lvl="1"/>
            <a:r>
              <a:rPr lang="en-US" dirty="0"/>
              <a:t>Augustine – “City of God” popularized Amillennialism                 as an alternative (400’s)</a:t>
            </a:r>
          </a:p>
          <a:p>
            <a:pPr lvl="1"/>
            <a:r>
              <a:rPr lang="en-US" dirty="0"/>
              <a:t>Middle Ages – development of </a:t>
            </a:r>
            <a:r>
              <a:rPr lang="en-US" dirty="0" err="1"/>
              <a:t>Postmill</a:t>
            </a:r>
            <a:r>
              <a:rPr lang="en-US" dirty="0"/>
              <a:t> theology with the evangelization of the European tribes (500-1500)</a:t>
            </a:r>
          </a:p>
          <a:p>
            <a:pPr lvl="1"/>
            <a:r>
              <a:rPr lang="en-US" dirty="0"/>
              <a:t>Return of </a:t>
            </a:r>
            <a:r>
              <a:rPr lang="en-US" dirty="0" err="1"/>
              <a:t>Premill</a:t>
            </a:r>
            <a:r>
              <a:rPr lang="en-US" dirty="0"/>
              <a:t> Theology with smaller late-reformation movements, strengthened by WWI and WWII decreasing </a:t>
            </a:r>
            <a:r>
              <a:rPr lang="en-US" dirty="0" err="1"/>
              <a:t>Postmil</a:t>
            </a:r>
            <a:r>
              <a:rPr lang="en-US" dirty="0"/>
              <a:t> popularity</a:t>
            </a:r>
          </a:p>
        </p:txBody>
      </p:sp>
      <p:pic>
        <p:nvPicPr>
          <p:cNvPr id="4" name="Picture 3">
            <a:extLst>
              <a:ext uri="{FF2B5EF4-FFF2-40B4-BE49-F238E27FC236}">
                <a16:creationId xmlns:a16="http://schemas.microsoft.com/office/drawing/2014/main" id="{8965A3B5-4677-F84F-AE8D-CA850AF538E7}"/>
              </a:ext>
            </a:extLst>
          </p:cNvPr>
          <p:cNvPicPr>
            <a:picLocks noChangeAspect="1"/>
          </p:cNvPicPr>
          <p:nvPr/>
        </p:nvPicPr>
        <p:blipFill>
          <a:blip r:embed="rId2"/>
          <a:stretch>
            <a:fillRect/>
          </a:stretch>
        </p:blipFill>
        <p:spPr>
          <a:xfrm rot="20171412">
            <a:off x="9196916" y="296730"/>
            <a:ext cx="2203681" cy="3479864"/>
          </a:xfrm>
          <a:prstGeom prst="rect">
            <a:avLst/>
          </a:prstGeom>
        </p:spPr>
      </p:pic>
    </p:spTree>
    <p:extLst>
      <p:ext uri="{BB962C8B-B14F-4D97-AF65-F5344CB8AC3E}">
        <p14:creationId xmlns:p14="http://schemas.microsoft.com/office/powerpoint/2010/main" val="2625823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9C0D-4E55-F04B-A96F-4238C6C57BAE}"/>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F20FCCF4-B1F2-414D-971F-636EDD43375B}"/>
              </a:ext>
            </a:extLst>
          </p:cNvPr>
          <p:cNvPicPr>
            <a:picLocks noGrp="1" noChangeAspect="1"/>
          </p:cNvPicPr>
          <p:nvPr>
            <p:ph idx="1"/>
          </p:nvPr>
        </p:nvPicPr>
        <p:blipFill>
          <a:blip r:embed="rId2"/>
          <a:stretch>
            <a:fillRect/>
          </a:stretch>
        </p:blipFill>
        <p:spPr>
          <a:xfrm>
            <a:off x="0" y="365125"/>
            <a:ext cx="12176908" cy="6222380"/>
          </a:xfrm>
        </p:spPr>
      </p:pic>
    </p:spTree>
    <p:extLst>
      <p:ext uri="{BB962C8B-B14F-4D97-AF65-F5344CB8AC3E}">
        <p14:creationId xmlns:p14="http://schemas.microsoft.com/office/powerpoint/2010/main" val="708437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805C-C941-9045-B7EC-9375CB03DA0F}"/>
              </a:ext>
            </a:extLst>
          </p:cNvPr>
          <p:cNvSpPr>
            <a:spLocks noGrp="1"/>
          </p:cNvSpPr>
          <p:nvPr>
            <p:ph type="title"/>
          </p:nvPr>
        </p:nvSpPr>
        <p:spPr/>
        <p:txBody>
          <a:bodyPr/>
          <a:lstStyle/>
          <a:p>
            <a:r>
              <a:rPr lang="en-US" dirty="0"/>
              <a:t>Interpretive Systems</a:t>
            </a:r>
          </a:p>
        </p:txBody>
      </p:sp>
      <p:pic>
        <p:nvPicPr>
          <p:cNvPr id="4" name="Content Placeholder 3" descr="/Users/stephencurto/Desktop/Screen Shot 2017-04-23 at 9.42.20 AM.png">
            <a:extLst>
              <a:ext uri="{FF2B5EF4-FFF2-40B4-BE49-F238E27FC236}">
                <a16:creationId xmlns:a16="http://schemas.microsoft.com/office/drawing/2014/main" id="{76C0228E-D140-DF48-A3FB-09FE1936F4EB}"/>
              </a:ext>
            </a:extLst>
          </p:cNvPr>
          <p:cNvPicPr>
            <a:picLocks noGrp="1"/>
          </p:cNvPicPr>
          <p:nvPr>
            <p:ph idx="1"/>
          </p:nvPr>
        </p:nvPicPr>
        <p:blipFill>
          <a:blip r:embed="rId2">
            <a:extLst>
              <a:ext uri="{28A0092B-C50C-407E-A947-70E740481C1C}">
                <a14:useLocalDpi xmlns:a14="http://schemas.microsoft.com/office/drawing/2010/main" val="0"/>
              </a:ext>
            </a:extLst>
          </a:blip>
          <a:srcRect t="5974" b="5452"/>
          <a:stretch>
            <a:fillRect/>
          </a:stretch>
        </p:blipFill>
        <p:spPr bwMode="auto">
          <a:xfrm>
            <a:off x="178420" y="0"/>
            <a:ext cx="11842595" cy="6858000"/>
          </a:xfrm>
          <a:prstGeom prst="rect">
            <a:avLst/>
          </a:prstGeom>
          <a:noFill/>
          <a:ln>
            <a:noFill/>
          </a:ln>
        </p:spPr>
      </p:pic>
    </p:spTree>
    <p:extLst>
      <p:ext uri="{BB962C8B-B14F-4D97-AF65-F5344CB8AC3E}">
        <p14:creationId xmlns:p14="http://schemas.microsoft.com/office/powerpoint/2010/main" val="3051676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7B2C-7FB9-2F4C-92D4-CF6BB69C5034}"/>
              </a:ext>
            </a:extLst>
          </p:cNvPr>
          <p:cNvSpPr>
            <a:spLocks noGrp="1"/>
          </p:cNvSpPr>
          <p:nvPr>
            <p:ph type="title"/>
          </p:nvPr>
        </p:nvSpPr>
        <p:spPr/>
        <p:txBody>
          <a:bodyPr/>
          <a:lstStyle/>
          <a:p>
            <a:r>
              <a:rPr lang="en-US" dirty="0"/>
              <a:t>Eternal State (</a:t>
            </a:r>
            <a:r>
              <a:rPr lang="en-US" dirty="0" err="1"/>
              <a:t>ch</a:t>
            </a:r>
            <a:r>
              <a:rPr lang="en-US" dirty="0"/>
              <a:t> 21-22)</a:t>
            </a:r>
          </a:p>
        </p:txBody>
      </p:sp>
      <p:sp>
        <p:nvSpPr>
          <p:cNvPr id="3" name="Content Placeholder 2">
            <a:extLst>
              <a:ext uri="{FF2B5EF4-FFF2-40B4-BE49-F238E27FC236}">
                <a16:creationId xmlns:a16="http://schemas.microsoft.com/office/drawing/2014/main" id="{316E067E-037C-284F-BC81-C76448176EC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2C0BCB3-BC7D-D64E-9012-DAFDD536926F}"/>
              </a:ext>
            </a:extLst>
          </p:cNvPr>
          <p:cNvPicPr>
            <a:picLocks noChangeAspect="1"/>
          </p:cNvPicPr>
          <p:nvPr/>
        </p:nvPicPr>
        <p:blipFill>
          <a:blip r:embed="rId2"/>
          <a:stretch>
            <a:fillRect/>
          </a:stretch>
        </p:blipFill>
        <p:spPr>
          <a:xfrm>
            <a:off x="-5994375" y="1690688"/>
            <a:ext cx="18186375" cy="4839212"/>
          </a:xfrm>
          <a:prstGeom prst="rect">
            <a:avLst/>
          </a:prstGeom>
        </p:spPr>
      </p:pic>
    </p:spTree>
    <p:extLst>
      <p:ext uri="{BB962C8B-B14F-4D97-AF65-F5344CB8AC3E}">
        <p14:creationId xmlns:p14="http://schemas.microsoft.com/office/powerpoint/2010/main" val="4006161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2E7E-81E1-BB4D-9FDF-4BB343530D31}"/>
              </a:ext>
            </a:extLst>
          </p:cNvPr>
          <p:cNvSpPr>
            <a:spLocks noGrp="1"/>
          </p:cNvSpPr>
          <p:nvPr>
            <p:ph type="title"/>
          </p:nvPr>
        </p:nvSpPr>
        <p:spPr/>
        <p:txBody>
          <a:bodyPr/>
          <a:lstStyle/>
          <a:p>
            <a:r>
              <a:rPr lang="en-US" dirty="0"/>
              <a:t>Eternal State (</a:t>
            </a:r>
            <a:r>
              <a:rPr lang="en-US" dirty="0" err="1"/>
              <a:t>ch</a:t>
            </a:r>
            <a:r>
              <a:rPr lang="en-US" dirty="0"/>
              <a:t> 21-22)</a:t>
            </a:r>
          </a:p>
        </p:txBody>
      </p:sp>
      <p:sp>
        <p:nvSpPr>
          <p:cNvPr id="3" name="Content Placeholder 2">
            <a:extLst>
              <a:ext uri="{FF2B5EF4-FFF2-40B4-BE49-F238E27FC236}">
                <a16:creationId xmlns:a16="http://schemas.microsoft.com/office/drawing/2014/main" id="{07729884-1AA5-6F4F-BCA0-95140F8620B1}"/>
              </a:ext>
            </a:extLst>
          </p:cNvPr>
          <p:cNvSpPr>
            <a:spLocks noGrp="1"/>
          </p:cNvSpPr>
          <p:nvPr>
            <p:ph idx="1"/>
          </p:nvPr>
        </p:nvSpPr>
        <p:spPr/>
        <p:txBody>
          <a:bodyPr/>
          <a:lstStyle/>
          <a:p>
            <a:r>
              <a:rPr lang="en-US" dirty="0"/>
              <a:t>“Then I saw a new heaven and a new earth; for the first heaven and earth passed away, the sea is yet no longer.” (21:1)</a:t>
            </a:r>
          </a:p>
          <a:p>
            <a:pPr lvl="1"/>
            <a:r>
              <a:rPr lang="en-US" dirty="0"/>
              <a:t>“New” </a:t>
            </a:r>
            <a:r>
              <a:rPr lang="el-GR" dirty="0" err="1"/>
              <a:t>καινος</a:t>
            </a:r>
            <a:r>
              <a:rPr lang="en-US" dirty="0"/>
              <a:t> </a:t>
            </a:r>
            <a:r>
              <a:rPr lang="en-US" i="1" dirty="0" err="1"/>
              <a:t>kainos</a:t>
            </a:r>
            <a:r>
              <a:rPr lang="en-US" i="1" dirty="0"/>
              <a:t> </a:t>
            </a:r>
            <a:r>
              <a:rPr lang="en-US" dirty="0"/>
              <a:t>has wide semantic domain: ”unused,” “strange or noteworthy,” “not old” “refurbished”</a:t>
            </a:r>
          </a:p>
          <a:p>
            <a:pPr lvl="1"/>
            <a:r>
              <a:rPr lang="el-GR" dirty="0" err="1"/>
              <a:t>νεος</a:t>
            </a:r>
            <a:r>
              <a:rPr lang="en-US" dirty="0"/>
              <a:t> </a:t>
            </a:r>
            <a:r>
              <a:rPr lang="en-US" i="1" dirty="0" err="1"/>
              <a:t>neos</a:t>
            </a:r>
            <a:r>
              <a:rPr lang="el-GR" i="1" dirty="0"/>
              <a:t> </a:t>
            </a:r>
            <a:r>
              <a:rPr lang="en-US" dirty="0"/>
              <a:t>more narrowly means ”brand new” “just made” </a:t>
            </a:r>
          </a:p>
          <a:p>
            <a:pPr lvl="1"/>
            <a:r>
              <a:rPr lang="el-GR" dirty="0" err="1"/>
              <a:t>καινος</a:t>
            </a:r>
            <a:r>
              <a:rPr lang="el-GR" dirty="0"/>
              <a:t> </a:t>
            </a:r>
            <a:r>
              <a:rPr lang="en-US" dirty="0"/>
              <a:t>is used for the “new earth” and “new heaven” and “new Jerusalem” </a:t>
            </a:r>
          </a:p>
          <a:p>
            <a:pPr lvl="1"/>
            <a:r>
              <a:rPr lang="en-US" dirty="0"/>
              <a:t>What kind of a new heaven and earth does John see? </a:t>
            </a:r>
          </a:p>
          <a:p>
            <a:endParaRPr lang="en-US" dirty="0"/>
          </a:p>
          <a:p>
            <a:pPr lvl="1"/>
            <a:endParaRPr lang="en-US" dirty="0"/>
          </a:p>
        </p:txBody>
      </p:sp>
    </p:spTree>
    <p:extLst>
      <p:ext uri="{BB962C8B-B14F-4D97-AF65-F5344CB8AC3E}">
        <p14:creationId xmlns:p14="http://schemas.microsoft.com/office/powerpoint/2010/main" val="119787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2E7E-81E1-BB4D-9FDF-4BB343530D31}"/>
              </a:ext>
            </a:extLst>
          </p:cNvPr>
          <p:cNvSpPr>
            <a:spLocks noGrp="1"/>
          </p:cNvSpPr>
          <p:nvPr>
            <p:ph type="title"/>
          </p:nvPr>
        </p:nvSpPr>
        <p:spPr/>
        <p:txBody>
          <a:bodyPr/>
          <a:lstStyle/>
          <a:p>
            <a:r>
              <a:rPr lang="en-US" dirty="0"/>
              <a:t>Eternal State (</a:t>
            </a:r>
            <a:r>
              <a:rPr lang="en-US" dirty="0" err="1"/>
              <a:t>ch</a:t>
            </a:r>
            <a:r>
              <a:rPr lang="en-US" dirty="0"/>
              <a:t> 21-22)</a:t>
            </a:r>
          </a:p>
        </p:txBody>
      </p:sp>
      <p:sp>
        <p:nvSpPr>
          <p:cNvPr id="3" name="Content Placeholder 2">
            <a:extLst>
              <a:ext uri="{FF2B5EF4-FFF2-40B4-BE49-F238E27FC236}">
                <a16:creationId xmlns:a16="http://schemas.microsoft.com/office/drawing/2014/main" id="{07729884-1AA5-6F4F-BCA0-95140F8620B1}"/>
              </a:ext>
            </a:extLst>
          </p:cNvPr>
          <p:cNvSpPr>
            <a:spLocks noGrp="1"/>
          </p:cNvSpPr>
          <p:nvPr>
            <p:ph idx="1"/>
          </p:nvPr>
        </p:nvSpPr>
        <p:spPr/>
        <p:txBody>
          <a:bodyPr/>
          <a:lstStyle/>
          <a:p>
            <a:r>
              <a:rPr lang="en-US" dirty="0"/>
              <a:t>“And I saw the holy city, new Jerusalem, coming down out of heaven from God, made ready as a bride adorned for her husband.” (21:2) </a:t>
            </a:r>
          </a:p>
          <a:p>
            <a:pPr lvl="1"/>
            <a:r>
              <a:rPr lang="en-US" dirty="0"/>
              <a:t>Who is the bride? </a:t>
            </a:r>
          </a:p>
          <a:p>
            <a:r>
              <a:rPr lang="en-US" dirty="0"/>
              <a:t>“The tabernacle of God is among men and he will tabernacle among them, and they shall be His people, and God Himself will be among them” (21:3)</a:t>
            </a:r>
          </a:p>
          <a:p>
            <a:pPr lvl="1"/>
            <a:r>
              <a:rPr lang="en-US" dirty="0"/>
              <a:t>What part of the story should this bring to mind? </a:t>
            </a:r>
          </a:p>
          <a:p>
            <a:r>
              <a:rPr lang="en-US" dirty="0"/>
              <a:t>“He who overcomes will inherit these things” (21:7)</a:t>
            </a:r>
          </a:p>
        </p:txBody>
      </p:sp>
    </p:spTree>
    <p:extLst>
      <p:ext uri="{BB962C8B-B14F-4D97-AF65-F5344CB8AC3E}">
        <p14:creationId xmlns:p14="http://schemas.microsoft.com/office/powerpoint/2010/main" val="49666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2E7E-81E1-BB4D-9FDF-4BB343530D31}"/>
              </a:ext>
            </a:extLst>
          </p:cNvPr>
          <p:cNvSpPr>
            <a:spLocks noGrp="1"/>
          </p:cNvSpPr>
          <p:nvPr>
            <p:ph type="title"/>
          </p:nvPr>
        </p:nvSpPr>
        <p:spPr/>
        <p:txBody>
          <a:bodyPr/>
          <a:lstStyle/>
          <a:p>
            <a:r>
              <a:rPr lang="en-US" dirty="0"/>
              <a:t>Eternal State (</a:t>
            </a:r>
            <a:r>
              <a:rPr lang="en-US" dirty="0" err="1"/>
              <a:t>ch</a:t>
            </a:r>
            <a:r>
              <a:rPr lang="en-US" dirty="0"/>
              <a:t> 21-22)</a:t>
            </a:r>
          </a:p>
        </p:txBody>
      </p:sp>
      <p:sp>
        <p:nvSpPr>
          <p:cNvPr id="3" name="Content Placeholder 2">
            <a:extLst>
              <a:ext uri="{FF2B5EF4-FFF2-40B4-BE49-F238E27FC236}">
                <a16:creationId xmlns:a16="http://schemas.microsoft.com/office/drawing/2014/main" id="{07729884-1AA5-6F4F-BCA0-95140F8620B1}"/>
              </a:ext>
            </a:extLst>
          </p:cNvPr>
          <p:cNvSpPr>
            <a:spLocks noGrp="1"/>
          </p:cNvSpPr>
          <p:nvPr>
            <p:ph idx="1"/>
          </p:nvPr>
        </p:nvSpPr>
        <p:spPr>
          <a:xfrm>
            <a:off x="838200" y="1825625"/>
            <a:ext cx="10515600" cy="4351338"/>
          </a:xfrm>
        </p:spPr>
        <p:txBody>
          <a:bodyPr/>
          <a:lstStyle/>
          <a:p>
            <a:r>
              <a:rPr lang="en-US" dirty="0"/>
              <a:t>“Come I will show you the bride, the wife of the lamb” (21:9)</a:t>
            </a:r>
          </a:p>
          <a:p>
            <a:r>
              <a:rPr lang="en-US" dirty="0"/>
              <a:t>New Jerusalem: (21:10-23)</a:t>
            </a:r>
          </a:p>
          <a:p>
            <a:pPr lvl="1"/>
            <a:r>
              <a:rPr lang="en-US" dirty="0"/>
              <a:t>Coming from heaven (v10)</a:t>
            </a:r>
          </a:p>
          <a:p>
            <a:pPr lvl="1"/>
            <a:r>
              <a:rPr lang="en-US" dirty="0"/>
              <a:t>Brilliance like jasper (v11)</a:t>
            </a:r>
          </a:p>
          <a:p>
            <a:pPr lvl="1"/>
            <a:r>
              <a:rPr lang="en-US" dirty="0"/>
              <a:t>72 yard high walls, 12 pearl gates, names of tribes, 3 on each wall, guarded by angels (v12-13, 17, 21)</a:t>
            </a:r>
          </a:p>
          <a:p>
            <a:pPr lvl="1"/>
            <a:r>
              <a:rPr lang="en-US" dirty="0"/>
              <a:t>12 foundation stones, names of apostles (v14)</a:t>
            </a:r>
          </a:p>
          <a:p>
            <a:pPr lvl="1"/>
            <a:r>
              <a:rPr lang="en-US" dirty="0"/>
              <a:t>12,000x12,000 stadia cube (approx. 1500 miles) (v16)</a:t>
            </a:r>
          </a:p>
          <a:p>
            <a:pPr lvl="1"/>
            <a:r>
              <a:rPr lang="en-US" dirty="0"/>
              <a:t>City: gold; wall: jasper (v18)</a:t>
            </a:r>
          </a:p>
          <a:p>
            <a:pPr lvl="1"/>
            <a:endParaRPr lang="en-US" dirty="0"/>
          </a:p>
          <a:p>
            <a:pPr lvl="1"/>
            <a:endParaRPr lang="en-US" dirty="0"/>
          </a:p>
        </p:txBody>
      </p:sp>
    </p:spTree>
    <p:extLst>
      <p:ext uri="{BB962C8B-B14F-4D97-AF65-F5344CB8AC3E}">
        <p14:creationId xmlns:p14="http://schemas.microsoft.com/office/powerpoint/2010/main" val="3415735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rayliu1.files.wordpress.com/2017/01/new-jerusalem-8.jpg?w=680">
            <a:extLst>
              <a:ext uri="{FF2B5EF4-FFF2-40B4-BE49-F238E27FC236}">
                <a16:creationId xmlns:a16="http://schemas.microsoft.com/office/drawing/2014/main" id="{4667C40F-77AD-B547-8F70-688048FAD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729" y="3580791"/>
            <a:ext cx="5753100" cy="4000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4BCE8D-286F-EA49-BDA1-4A1BFEE1396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541E1FB-954B-A546-9A1D-761E5738744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2F23DDC-AD48-C240-8CA9-FD34EEB101D6}"/>
              </a:ext>
            </a:extLst>
          </p:cNvPr>
          <p:cNvPicPr>
            <a:picLocks noChangeAspect="1"/>
          </p:cNvPicPr>
          <p:nvPr/>
        </p:nvPicPr>
        <p:blipFill>
          <a:blip r:embed="rId3"/>
          <a:stretch>
            <a:fillRect/>
          </a:stretch>
        </p:blipFill>
        <p:spPr>
          <a:xfrm>
            <a:off x="0" y="1116904"/>
            <a:ext cx="4845306" cy="3884091"/>
          </a:xfrm>
          <a:prstGeom prst="rect">
            <a:avLst/>
          </a:prstGeom>
        </p:spPr>
      </p:pic>
      <p:pic>
        <p:nvPicPr>
          <p:cNvPr id="5" name="Picture 4">
            <a:extLst>
              <a:ext uri="{FF2B5EF4-FFF2-40B4-BE49-F238E27FC236}">
                <a16:creationId xmlns:a16="http://schemas.microsoft.com/office/drawing/2014/main" id="{FBBC63AC-5E84-1446-861B-CED44E55BD26}"/>
              </a:ext>
            </a:extLst>
          </p:cNvPr>
          <p:cNvPicPr>
            <a:picLocks noChangeAspect="1"/>
          </p:cNvPicPr>
          <p:nvPr/>
        </p:nvPicPr>
        <p:blipFill>
          <a:blip r:embed="rId4"/>
          <a:stretch>
            <a:fillRect/>
          </a:stretch>
        </p:blipFill>
        <p:spPr>
          <a:xfrm>
            <a:off x="4674182" y="-59064"/>
            <a:ext cx="4462523" cy="3410137"/>
          </a:xfrm>
          <a:prstGeom prst="rect">
            <a:avLst/>
          </a:prstGeom>
        </p:spPr>
      </p:pic>
      <p:pic>
        <p:nvPicPr>
          <p:cNvPr id="6" name="Picture 5">
            <a:extLst>
              <a:ext uri="{FF2B5EF4-FFF2-40B4-BE49-F238E27FC236}">
                <a16:creationId xmlns:a16="http://schemas.microsoft.com/office/drawing/2014/main" id="{00CA1F44-9503-6143-94BE-276914297A16}"/>
              </a:ext>
            </a:extLst>
          </p:cNvPr>
          <p:cNvPicPr>
            <a:picLocks noChangeAspect="1"/>
          </p:cNvPicPr>
          <p:nvPr/>
        </p:nvPicPr>
        <p:blipFill rotWithShape="1">
          <a:blip r:embed="rId5"/>
          <a:srcRect l="15689" t="2726" r="13643" b="2086"/>
          <a:stretch/>
        </p:blipFill>
        <p:spPr>
          <a:xfrm>
            <a:off x="8965580" y="1094601"/>
            <a:ext cx="3382537" cy="5384490"/>
          </a:xfrm>
          <a:prstGeom prst="rect">
            <a:avLst/>
          </a:prstGeom>
        </p:spPr>
      </p:pic>
    </p:spTree>
    <p:extLst>
      <p:ext uri="{BB962C8B-B14F-4D97-AF65-F5344CB8AC3E}">
        <p14:creationId xmlns:p14="http://schemas.microsoft.com/office/powerpoint/2010/main" val="193659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1ECB-1242-084D-8C1E-37B7264450BD}"/>
              </a:ext>
            </a:extLst>
          </p:cNvPr>
          <p:cNvSpPr>
            <a:spLocks noGrp="1"/>
          </p:cNvSpPr>
          <p:nvPr>
            <p:ph type="title"/>
          </p:nvPr>
        </p:nvSpPr>
        <p:spPr/>
        <p:txBody>
          <a:bodyPr/>
          <a:lstStyle/>
          <a:p>
            <a:r>
              <a:rPr lang="en-US" dirty="0"/>
              <a:t>Context </a:t>
            </a:r>
          </a:p>
        </p:txBody>
      </p:sp>
      <p:pic>
        <p:nvPicPr>
          <p:cNvPr id="5" name="Picture 4">
            <a:extLst>
              <a:ext uri="{FF2B5EF4-FFF2-40B4-BE49-F238E27FC236}">
                <a16:creationId xmlns:a16="http://schemas.microsoft.com/office/drawing/2014/main" id="{0D848A3B-E55A-4543-A14B-D778DE855B96}"/>
              </a:ext>
            </a:extLst>
          </p:cNvPr>
          <p:cNvPicPr>
            <a:picLocks noChangeAspect="1"/>
          </p:cNvPicPr>
          <p:nvPr/>
        </p:nvPicPr>
        <p:blipFill>
          <a:blip r:embed="rId2"/>
          <a:stretch>
            <a:fillRect/>
          </a:stretch>
        </p:blipFill>
        <p:spPr>
          <a:xfrm>
            <a:off x="0" y="1806915"/>
            <a:ext cx="12192000" cy="3244169"/>
          </a:xfrm>
          <a:prstGeom prst="rect">
            <a:avLst/>
          </a:prstGeom>
        </p:spPr>
      </p:pic>
    </p:spTree>
    <p:extLst>
      <p:ext uri="{BB962C8B-B14F-4D97-AF65-F5344CB8AC3E}">
        <p14:creationId xmlns:p14="http://schemas.microsoft.com/office/powerpoint/2010/main" val="2987332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2E7E-81E1-BB4D-9FDF-4BB343530D31}"/>
              </a:ext>
            </a:extLst>
          </p:cNvPr>
          <p:cNvSpPr>
            <a:spLocks noGrp="1"/>
          </p:cNvSpPr>
          <p:nvPr>
            <p:ph type="title"/>
          </p:nvPr>
        </p:nvSpPr>
        <p:spPr/>
        <p:txBody>
          <a:bodyPr/>
          <a:lstStyle/>
          <a:p>
            <a:r>
              <a:rPr lang="en-US" dirty="0"/>
              <a:t>Eternal State (</a:t>
            </a:r>
            <a:r>
              <a:rPr lang="en-US" dirty="0" err="1"/>
              <a:t>ch</a:t>
            </a:r>
            <a:r>
              <a:rPr lang="en-US" dirty="0"/>
              <a:t> 21-22)</a:t>
            </a:r>
          </a:p>
        </p:txBody>
      </p:sp>
      <p:sp>
        <p:nvSpPr>
          <p:cNvPr id="3" name="Content Placeholder 2">
            <a:extLst>
              <a:ext uri="{FF2B5EF4-FFF2-40B4-BE49-F238E27FC236}">
                <a16:creationId xmlns:a16="http://schemas.microsoft.com/office/drawing/2014/main" id="{07729884-1AA5-6F4F-BCA0-95140F8620B1}"/>
              </a:ext>
            </a:extLst>
          </p:cNvPr>
          <p:cNvSpPr>
            <a:spLocks noGrp="1"/>
          </p:cNvSpPr>
          <p:nvPr>
            <p:ph idx="1"/>
          </p:nvPr>
        </p:nvSpPr>
        <p:spPr>
          <a:xfrm>
            <a:off x="838200" y="1825624"/>
            <a:ext cx="10515600" cy="4686687"/>
          </a:xfrm>
        </p:spPr>
        <p:txBody>
          <a:bodyPr>
            <a:normAutofit lnSpcReduction="10000"/>
          </a:bodyPr>
          <a:lstStyle/>
          <a:p>
            <a:r>
              <a:rPr lang="en-US" dirty="0"/>
              <a:t>New Jerusalem: (21:10-23) (cont’d)</a:t>
            </a:r>
          </a:p>
          <a:p>
            <a:pPr lvl="1"/>
            <a:r>
              <a:rPr lang="en-US" dirty="0"/>
              <a:t>12 foundation stones = stones of garden, stones of ephod (Ex 28; </a:t>
            </a:r>
            <a:r>
              <a:rPr lang="en-US" dirty="0" err="1"/>
              <a:t>Ezek</a:t>
            </a:r>
            <a:r>
              <a:rPr lang="en-US" dirty="0"/>
              <a:t> 28:13; Gen 2:12)</a:t>
            </a:r>
          </a:p>
          <a:p>
            <a:pPr lvl="1"/>
            <a:r>
              <a:rPr lang="en-US" dirty="0"/>
              <a:t> No temple, sun, or moon because God is there (v 22-23)</a:t>
            </a:r>
          </a:p>
          <a:p>
            <a:r>
              <a:rPr lang="en-US" dirty="0"/>
              <a:t>Measuring of the temple (21:15)(cf. </a:t>
            </a:r>
            <a:r>
              <a:rPr lang="en-US" dirty="0" err="1"/>
              <a:t>Ezek</a:t>
            </a:r>
            <a:r>
              <a:rPr lang="en-US" dirty="0"/>
              <a:t> 40) </a:t>
            </a:r>
          </a:p>
          <a:p>
            <a:pPr lvl="1"/>
            <a:r>
              <a:rPr lang="en-US" dirty="0"/>
              <a:t>Different measurements? </a:t>
            </a:r>
          </a:p>
          <a:p>
            <a:r>
              <a:rPr lang="en-US" dirty="0"/>
              <a:t>“The nations will walk by its light, and the kings of the earth will bring their glory into it” (v24)</a:t>
            </a:r>
          </a:p>
          <a:p>
            <a:pPr lvl="1"/>
            <a:r>
              <a:rPr lang="en-US" dirty="0"/>
              <a:t>What is “it”? </a:t>
            </a:r>
          </a:p>
          <a:p>
            <a:pPr lvl="1"/>
            <a:r>
              <a:rPr lang="en-US" dirty="0"/>
              <a:t>Who are these kings and nations and where are they living? </a:t>
            </a:r>
          </a:p>
          <a:p>
            <a:pPr lvl="1"/>
            <a:endParaRPr lang="en-US" dirty="0"/>
          </a:p>
          <a:p>
            <a:pPr lvl="1"/>
            <a:endParaRPr lang="en-US" dirty="0"/>
          </a:p>
        </p:txBody>
      </p:sp>
    </p:spTree>
    <p:extLst>
      <p:ext uri="{BB962C8B-B14F-4D97-AF65-F5344CB8AC3E}">
        <p14:creationId xmlns:p14="http://schemas.microsoft.com/office/powerpoint/2010/main" val="2391925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A77345-0787-E64C-993A-D280F6BA100B}"/>
              </a:ext>
            </a:extLst>
          </p:cNvPr>
          <p:cNvPicPr>
            <a:picLocks noChangeAspect="1"/>
          </p:cNvPicPr>
          <p:nvPr/>
        </p:nvPicPr>
        <p:blipFill>
          <a:blip r:embed="rId2"/>
          <a:stretch>
            <a:fillRect/>
          </a:stretch>
        </p:blipFill>
        <p:spPr>
          <a:xfrm>
            <a:off x="9619108" y="3130600"/>
            <a:ext cx="2300219" cy="3266311"/>
          </a:xfrm>
          <a:prstGeom prst="rect">
            <a:avLst/>
          </a:prstGeom>
        </p:spPr>
      </p:pic>
      <p:sp>
        <p:nvSpPr>
          <p:cNvPr id="2" name="Title 1">
            <a:extLst>
              <a:ext uri="{FF2B5EF4-FFF2-40B4-BE49-F238E27FC236}">
                <a16:creationId xmlns:a16="http://schemas.microsoft.com/office/drawing/2014/main" id="{B95B2E7E-81E1-BB4D-9FDF-4BB343530D31}"/>
              </a:ext>
            </a:extLst>
          </p:cNvPr>
          <p:cNvSpPr>
            <a:spLocks noGrp="1"/>
          </p:cNvSpPr>
          <p:nvPr>
            <p:ph type="title"/>
          </p:nvPr>
        </p:nvSpPr>
        <p:spPr/>
        <p:txBody>
          <a:bodyPr/>
          <a:lstStyle/>
          <a:p>
            <a:r>
              <a:rPr lang="en-US" dirty="0"/>
              <a:t>Eternal State (</a:t>
            </a:r>
            <a:r>
              <a:rPr lang="en-US" dirty="0" err="1"/>
              <a:t>ch</a:t>
            </a:r>
            <a:r>
              <a:rPr lang="en-US" dirty="0"/>
              <a:t> 21-22)</a:t>
            </a:r>
          </a:p>
        </p:txBody>
      </p:sp>
      <p:sp>
        <p:nvSpPr>
          <p:cNvPr id="3" name="Content Placeholder 2">
            <a:extLst>
              <a:ext uri="{FF2B5EF4-FFF2-40B4-BE49-F238E27FC236}">
                <a16:creationId xmlns:a16="http://schemas.microsoft.com/office/drawing/2014/main" id="{07729884-1AA5-6F4F-BCA0-95140F8620B1}"/>
              </a:ext>
            </a:extLst>
          </p:cNvPr>
          <p:cNvSpPr>
            <a:spLocks noGrp="1"/>
          </p:cNvSpPr>
          <p:nvPr>
            <p:ph idx="1"/>
          </p:nvPr>
        </p:nvSpPr>
        <p:spPr>
          <a:xfrm>
            <a:off x="838200" y="1690688"/>
            <a:ext cx="8774151" cy="4842804"/>
          </a:xfrm>
        </p:spPr>
        <p:txBody>
          <a:bodyPr/>
          <a:lstStyle/>
          <a:p>
            <a:r>
              <a:rPr lang="en-US" dirty="0"/>
              <a:t>“Then he showed me a river of the water of life coming from the throne of God and of the lamb… tree of life yielding its fruit” (22:1-2)</a:t>
            </a:r>
          </a:p>
          <a:p>
            <a:pPr lvl="1"/>
            <a:r>
              <a:rPr lang="en-US" dirty="0"/>
              <a:t>Cf. “River of life” </a:t>
            </a:r>
            <a:r>
              <a:rPr lang="en-US" dirty="0" err="1"/>
              <a:t>Ezek</a:t>
            </a:r>
            <a:r>
              <a:rPr lang="en-US" dirty="0"/>
              <a:t> 47; “Tree of Life” Gen 3:22-24</a:t>
            </a:r>
          </a:p>
          <a:p>
            <a:r>
              <a:rPr lang="en-US" dirty="0"/>
              <a:t>“The leaves of the tree were for the healing of the nations.” (22:2)</a:t>
            </a:r>
          </a:p>
          <a:p>
            <a:pPr lvl="1"/>
            <a:r>
              <a:rPr lang="en-US" dirty="0"/>
              <a:t>What does this mean? (</a:t>
            </a:r>
            <a:r>
              <a:rPr lang="en-US" dirty="0" err="1"/>
              <a:t>cf</a:t>
            </a:r>
            <a:r>
              <a:rPr lang="en-US" dirty="0"/>
              <a:t> Gen 3:7; 8:11; Gen 22:18; </a:t>
            </a:r>
            <a:r>
              <a:rPr lang="en-US" dirty="0" err="1"/>
              <a:t>Deut</a:t>
            </a:r>
            <a:r>
              <a:rPr lang="en-US" dirty="0"/>
              <a:t> 32:43; Ps 86:9; 106; Is 11-12; 66; </a:t>
            </a:r>
            <a:r>
              <a:rPr lang="en-US" dirty="0" err="1"/>
              <a:t>Zech</a:t>
            </a:r>
            <a:r>
              <a:rPr lang="en-US" dirty="0"/>
              <a:t> 8:23) </a:t>
            </a:r>
          </a:p>
          <a:p>
            <a:pPr lvl="1"/>
            <a:r>
              <a:rPr lang="en-US" dirty="0"/>
              <a:t>“nations” </a:t>
            </a:r>
            <a:r>
              <a:rPr lang="el-GR" dirty="0" err="1"/>
              <a:t>ἐθνος</a:t>
            </a:r>
            <a:r>
              <a:rPr lang="en-US" dirty="0"/>
              <a:t> </a:t>
            </a:r>
            <a:r>
              <a:rPr lang="en-US" i="1" dirty="0"/>
              <a:t>ethnos</a:t>
            </a:r>
            <a:r>
              <a:rPr lang="en-US" dirty="0"/>
              <a:t> often translated “gentiles” </a:t>
            </a:r>
          </a:p>
          <a:p>
            <a:pPr lvl="1"/>
            <a:endParaRPr lang="en-US" dirty="0"/>
          </a:p>
        </p:txBody>
      </p:sp>
      <p:pic>
        <p:nvPicPr>
          <p:cNvPr id="2050" name="Picture 2" descr="https://revolutionforjesusdotcom.files.wordpress.com/2016/07/72cffdb67e3da61b046785d335eab44f.jpg?w=640">
            <a:extLst>
              <a:ext uri="{FF2B5EF4-FFF2-40B4-BE49-F238E27FC236}">
                <a16:creationId xmlns:a16="http://schemas.microsoft.com/office/drawing/2014/main" id="{BBAEC6C3-146A-E241-B336-206F0D003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351" y="365125"/>
            <a:ext cx="2306976" cy="306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086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2E7E-81E1-BB4D-9FDF-4BB343530D31}"/>
              </a:ext>
            </a:extLst>
          </p:cNvPr>
          <p:cNvSpPr>
            <a:spLocks noGrp="1"/>
          </p:cNvSpPr>
          <p:nvPr>
            <p:ph type="title"/>
          </p:nvPr>
        </p:nvSpPr>
        <p:spPr/>
        <p:txBody>
          <a:bodyPr/>
          <a:lstStyle/>
          <a:p>
            <a:r>
              <a:rPr lang="en-US" dirty="0"/>
              <a:t>Eternal State (</a:t>
            </a:r>
            <a:r>
              <a:rPr lang="en-US" dirty="0" err="1"/>
              <a:t>ch</a:t>
            </a:r>
            <a:r>
              <a:rPr lang="en-US" dirty="0"/>
              <a:t> 21-22)</a:t>
            </a:r>
          </a:p>
        </p:txBody>
      </p:sp>
      <p:sp>
        <p:nvSpPr>
          <p:cNvPr id="3" name="Content Placeholder 2">
            <a:extLst>
              <a:ext uri="{FF2B5EF4-FFF2-40B4-BE49-F238E27FC236}">
                <a16:creationId xmlns:a16="http://schemas.microsoft.com/office/drawing/2014/main" id="{07729884-1AA5-6F4F-BCA0-95140F8620B1}"/>
              </a:ext>
            </a:extLst>
          </p:cNvPr>
          <p:cNvSpPr>
            <a:spLocks noGrp="1"/>
          </p:cNvSpPr>
          <p:nvPr>
            <p:ph idx="1"/>
          </p:nvPr>
        </p:nvSpPr>
        <p:spPr>
          <a:xfrm>
            <a:off x="838200" y="1825625"/>
            <a:ext cx="10515600" cy="4842804"/>
          </a:xfrm>
        </p:spPr>
        <p:txBody>
          <a:bodyPr>
            <a:normAutofit/>
          </a:bodyPr>
          <a:lstStyle/>
          <a:p>
            <a:r>
              <a:rPr lang="en-US" dirty="0"/>
              <a:t>“And behold, I am coming quickly. Blessed is he who heeds the words of the prophecy of this book.” (22:7)</a:t>
            </a:r>
          </a:p>
          <a:p>
            <a:r>
              <a:rPr lang="en-US" dirty="0"/>
              <a:t>“Do not [worship me] I am a fellow servant of yours and your brethren the prophets and those who heed the words of this book.” (22:9)</a:t>
            </a:r>
          </a:p>
          <a:p>
            <a:r>
              <a:rPr lang="en-US" dirty="0"/>
              <a:t>Are verses 22:11-12 surprising? </a:t>
            </a:r>
          </a:p>
          <a:p>
            <a:r>
              <a:rPr lang="en-US" dirty="0"/>
              <a:t>“Blessed are those who wash their robes so that they may have the right to…” (22:14)</a:t>
            </a:r>
          </a:p>
          <a:p>
            <a:pPr lvl="1"/>
            <a:r>
              <a:rPr lang="en-US" dirty="0"/>
              <a:t>Who washes their robes? </a:t>
            </a:r>
          </a:p>
        </p:txBody>
      </p:sp>
    </p:spTree>
    <p:extLst>
      <p:ext uri="{BB962C8B-B14F-4D97-AF65-F5344CB8AC3E}">
        <p14:creationId xmlns:p14="http://schemas.microsoft.com/office/powerpoint/2010/main" val="1885765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2E7E-81E1-BB4D-9FDF-4BB343530D31}"/>
              </a:ext>
            </a:extLst>
          </p:cNvPr>
          <p:cNvSpPr>
            <a:spLocks noGrp="1"/>
          </p:cNvSpPr>
          <p:nvPr>
            <p:ph type="title"/>
          </p:nvPr>
        </p:nvSpPr>
        <p:spPr/>
        <p:txBody>
          <a:bodyPr/>
          <a:lstStyle/>
          <a:p>
            <a:r>
              <a:rPr lang="en-US" dirty="0"/>
              <a:t>Eternal State (</a:t>
            </a:r>
            <a:r>
              <a:rPr lang="en-US" dirty="0" err="1"/>
              <a:t>ch</a:t>
            </a:r>
            <a:r>
              <a:rPr lang="en-US" dirty="0"/>
              <a:t> 21-22)</a:t>
            </a:r>
          </a:p>
        </p:txBody>
      </p:sp>
      <p:sp>
        <p:nvSpPr>
          <p:cNvPr id="3" name="Content Placeholder 2">
            <a:extLst>
              <a:ext uri="{FF2B5EF4-FFF2-40B4-BE49-F238E27FC236}">
                <a16:creationId xmlns:a16="http://schemas.microsoft.com/office/drawing/2014/main" id="{07729884-1AA5-6F4F-BCA0-95140F8620B1}"/>
              </a:ext>
            </a:extLst>
          </p:cNvPr>
          <p:cNvSpPr>
            <a:spLocks noGrp="1"/>
          </p:cNvSpPr>
          <p:nvPr>
            <p:ph idx="1"/>
          </p:nvPr>
        </p:nvSpPr>
        <p:spPr>
          <a:xfrm>
            <a:off x="838200" y="1825625"/>
            <a:ext cx="6209371" cy="4351338"/>
          </a:xfrm>
        </p:spPr>
        <p:txBody>
          <a:bodyPr/>
          <a:lstStyle/>
          <a:p>
            <a:r>
              <a:rPr lang="en-US" dirty="0"/>
              <a:t>To what is verse 15 referring? </a:t>
            </a:r>
          </a:p>
          <a:p>
            <a:r>
              <a:rPr lang="en-US" dirty="0"/>
              <a:t>If anyone adds to or takes away from the words of the book of this prophecy, different results. What are they? (22:18-19)</a:t>
            </a:r>
          </a:p>
          <a:p>
            <a:r>
              <a:rPr lang="en-US" dirty="0"/>
              <a:t>“Yes I am coming quickly.” (22:20)</a:t>
            </a:r>
          </a:p>
          <a:p>
            <a:pPr lvl="1"/>
            <a:endParaRPr lang="en-US" dirty="0"/>
          </a:p>
        </p:txBody>
      </p:sp>
      <p:pic>
        <p:nvPicPr>
          <p:cNvPr id="4" name="Picture 3">
            <a:extLst>
              <a:ext uri="{FF2B5EF4-FFF2-40B4-BE49-F238E27FC236}">
                <a16:creationId xmlns:a16="http://schemas.microsoft.com/office/drawing/2014/main" id="{7ABB2FB1-F362-8F4A-A60A-AC57947FB4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8340">
                        <a14:foregroundMark x1="47303" y1="73518" x2="47303" y2="73518"/>
                        <a14:foregroundMark x1="74689" y1="70751" x2="47303" y2="71146"/>
                        <a14:foregroundMark x1="33610" y1="74308" x2="31535" y2="84980"/>
                        <a14:foregroundMark x1="17842" y1="85375" x2="22407" y2="92885"/>
                        <a14:foregroundMark x1="38589" y1="90119" x2="85892" y2="81423"/>
                        <a14:foregroundMark x1="89627" y1="65613" x2="87967" y2="77470"/>
                        <a14:foregroundMark x1="84647" y1="62846" x2="29876" y2="69565"/>
                      </a14:backgroundRemoval>
                    </a14:imgEffect>
                  </a14:imgLayer>
                </a14:imgProps>
              </a:ext>
            </a:extLst>
          </a:blip>
          <a:stretch>
            <a:fillRect/>
          </a:stretch>
        </p:blipFill>
        <p:spPr>
          <a:xfrm rot="1077328">
            <a:off x="7270594" y="1231269"/>
            <a:ext cx="4306229" cy="4520647"/>
          </a:xfrm>
          <a:prstGeom prst="rect">
            <a:avLst/>
          </a:prstGeom>
        </p:spPr>
      </p:pic>
    </p:spTree>
    <p:extLst>
      <p:ext uri="{BB962C8B-B14F-4D97-AF65-F5344CB8AC3E}">
        <p14:creationId xmlns:p14="http://schemas.microsoft.com/office/powerpoint/2010/main" val="3953251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A42AD-C978-4D43-95A2-AA94FBC804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77F8C8-9EAC-4C43-91F0-D175549772F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52680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nvGrpSpPr>
          <p:cNvPr id="1162243" name="Group 3"/>
          <p:cNvGrpSpPr>
            <a:grpSpLocks/>
          </p:cNvGrpSpPr>
          <p:nvPr/>
        </p:nvGrpSpPr>
        <p:grpSpPr bwMode="auto">
          <a:xfrm>
            <a:off x="4800727" y="4408393"/>
            <a:ext cx="2590547" cy="1265114"/>
            <a:chOff x="2904" y="2777"/>
            <a:chExt cx="1632" cy="797"/>
          </a:xfrm>
        </p:grpSpPr>
        <p:grpSp>
          <p:nvGrpSpPr>
            <p:cNvPr id="4332" name="Group 4"/>
            <p:cNvGrpSpPr>
              <a:grpSpLocks/>
            </p:cNvGrpSpPr>
            <p:nvPr/>
          </p:nvGrpSpPr>
          <p:grpSpPr bwMode="auto">
            <a:xfrm>
              <a:off x="3673" y="2777"/>
              <a:ext cx="95" cy="413"/>
              <a:chOff x="1000" y="1306"/>
              <a:chExt cx="162" cy="701"/>
            </a:xfrm>
          </p:grpSpPr>
          <p:sp>
            <p:nvSpPr>
              <p:cNvPr id="4435" name="Oval 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36" name="Oval 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3" name="Group 7"/>
            <p:cNvGrpSpPr>
              <a:grpSpLocks/>
            </p:cNvGrpSpPr>
            <p:nvPr/>
          </p:nvGrpSpPr>
          <p:grpSpPr bwMode="auto">
            <a:xfrm>
              <a:off x="2904" y="2777"/>
              <a:ext cx="95" cy="413"/>
              <a:chOff x="1000" y="1306"/>
              <a:chExt cx="162" cy="701"/>
            </a:xfrm>
          </p:grpSpPr>
          <p:sp>
            <p:nvSpPr>
              <p:cNvPr id="4433" name="Oval 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34" name="Oval 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4" name="Group 10"/>
            <p:cNvGrpSpPr>
              <a:grpSpLocks/>
            </p:cNvGrpSpPr>
            <p:nvPr/>
          </p:nvGrpSpPr>
          <p:grpSpPr bwMode="auto">
            <a:xfrm>
              <a:off x="3096" y="2777"/>
              <a:ext cx="95" cy="413"/>
              <a:chOff x="1000" y="1306"/>
              <a:chExt cx="162" cy="701"/>
            </a:xfrm>
          </p:grpSpPr>
          <p:sp>
            <p:nvSpPr>
              <p:cNvPr id="4431" name="Oval 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32" name="Oval 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5" name="Group 13"/>
            <p:cNvGrpSpPr>
              <a:grpSpLocks/>
            </p:cNvGrpSpPr>
            <p:nvPr/>
          </p:nvGrpSpPr>
          <p:grpSpPr bwMode="auto">
            <a:xfrm>
              <a:off x="3289" y="2777"/>
              <a:ext cx="95" cy="413"/>
              <a:chOff x="1000" y="1306"/>
              <a:chExt cx="162" cy="701"/>
            </a:xfrm>
          </p:grpSpPr>
          <p:sp>
            <p:nvSpPr>
              <p:cNvPr id="4429" name="Oval 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30" name="Oval 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6" name="Group 16"/>
            <p:cNvGrpSpPr>
              <a:grpSpLocks/>
            </p:cNvGrpSpPr>
            <p:nvPr/>
          </p:nvGrpSpPr>
          <p:grpSpPr bwMode="auto">
            <a:xfrm>
              <a:off x="3481" y="2777"/>
              <a:ext cx="95" cy="413"/>
              <a:chOff x="1000" y="1306"/>
              <a:chExt cx="162" cy="701"/>
            </a:xfrm>
          </p:grpSpPr>
          <p:sp>
            <p:nvSpPr>
              <p:cNvPr id="4427" name="Oval 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8" name="Oval 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7" name="Group 19"/>
            <p:cNvGrpSpPr>
              <a:grpSpLocks/>
            </p:cNvGrpSpPr>
            <p:nvPr/>
          </p:nvGrpSpPr>
          <p:grpSpPr bwMode="auto">
            <a:xfrm>
              <a:off x="3865" y="2777"/>
              <a:ext cx="95" cy="413"/>
              <a:chOff x="1000" y="1306"/>
              <a:chExt cx="162" cy="701"/>
            </a:xfrm>
          </p:grpSpPr>
          <p:sp>
            <p:nvSpPr>
              <p:cNvPr id="4425" name="Oval 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6" name="Oval 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8" name="Group 22"/>
            <p:cNvGrpSpPr>
              <a:grpSpLocks/>
            </p:cNvGrpSpPr>
            <p:nvPr/>
          </p:nvGrpSpPr>
          <p:grpSpPr bwMode="auto">
            <a:xfrm>
              <a:off x="4057" y="2777"/>
              <a:ext cx="95" cy="413"/>
              <a:chOff x="1000" y="1306"/>
              <a:chExt cx="162" cy="701"/>
            </a:xfrm>
          </p:grpSpPr>
          <p:sp>
            <p:nvSpPr>
              <p:cNvPr id="4423" name="Oval 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4" name="Oval 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9" name="Group 25"/>
            <p:cNvGrpSpPr>
              <a:grpSpLocks/>
            </p:cNvGrpSpPr>
            <p:nvPr/>
          </p:nvGrpSpPr>
          <p:grpSpPr bwMode="auto">
            <a:xfrm>
              <a:off x="4249" y="2777"/>
              <a:ext cx="95" cy="413"/>
              <a:chOff x="1000" y="1306"/>
              <a:chExt cx="162" cy="701"/>
            </a:xfrm>
          </p:grpSpPr>
          <p:sp>
            <p:nvSpPr>
              <p:cNvPr id="4421" name="Oval 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2" name="Oval 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0" name="Group 28"/>
            <p:cNvGrpSpPr>
              <a:grpSpLocks/>
            </p:cNvGrpSpPr>
            <p:nvPr/>
          </p:nvGrpSpPr>
          <p:grpSpPr bwMode="auto">
            <a:xfrm>
              <a:off x="3769" y="2873"/>
              <a:ext cx="95" cy="413"/>
              <a:chOff x="1000" y="1306"/>
              <a:chExt cx="162" cy="701"/>
            </a:xfrm>
          </p:grpSpPr>
          <p:sp>
            <p:nvSpPr>
              <p:cNvPr id="4419" name="Oval 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0" name="Oval 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1" name="Group 31"/>
            <p:cNvGrpSpPr>
              <a:grpSpLocks/>
            </p:cNvGrpSpPr>
            <p:nvPr/>
          </p:nvGrpSpPr>
          <p:grpSpPr bwMode="auto">
            <a:xfrm>
              <a:off x="3000" y="2873"/>
              <a:ext cx="95" cy="413"/>
              <a:chOff x="1000" y="1306"/>
              <a:chExt cx="162" cy="701"/>
            </a:xfrm>
          </p:grpSpPr>
          <p:sp>
            <p:nvSpPr>
              <p:cNvPr id="4417" name="Oval 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18" name="Oval 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2" name="Group 34"/>
            <p:cNvGrpSpPr>
              <a:grpSpLocks/>
            </p:cNvGrpSpPr>
            <p:nvPr/>
          </p:nvGrpSpPr>
          <p:grpSpPr bwMode="auto">
            <a:xfrm>
              <a:off x="3192" y="2873"/>
              <a:ext cx="95" cy="413"/>
              <a:chOff x="1000" y="1306"/>
              <a:chExt cx="162" cy="701"/>
            </a:xfrm>
          </p:grpSpPr>
          <p:sp>
            <p:nvSpPr>
              <p:cNvPr id="4415" name="Oval 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16" name="Oval 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3" name="Group 37"/>
            <p:cNvGrpSpPr>
              <a:grpSpLocks/>
            </p:cNvGrpSpPr>
            <p:nvPr/>
          </p:nvGrpSpPr>
          <p:grpSpPr bwMode="auto">
            <a:xfrm>
              <a:off x="3385" y="2873"/>
              <a:ext cx="95" cy="413"/>
              <a:chOff x="1000" y="1306"/>
              <a:chExt cx="162" cy="701"/>
            </a:xfrm>
          </p:grpSpPr>
          <p:sp>
            <p:nvSpPr>
              <p:cNvPr id="4413" name="Oval 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14" name="Oval 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4" name="Group 40"/>
            <p:cNvGrpSpPr>
              <a:grpSpLocks/>
            </p:cNvGrpSpPr>
            <p:nvPr/>
          </p:nvGrpSpPr>
          <p:grpSpPr bwMode="auto">
            <a:xfrm>
              <a:off x="3577" y="2873"/>
              <a:ext cx="95" cy="413"/>
              <a:chOff x="1000" y="1306"/>
              <a:chExt cx="162" cy="701"/>
            </a:xfrm>
          </p:grpSpPr>
          <p:sp>
            <p:nvSpPr>
              <p:cNvPr id="4411" name="Oval 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12" name="Oval 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5" name="Group 43"/>
            <p:cNvGrpSpPr>
              <a:grpSpLocks/>
            </p:cNvGrpSpPr>
            <p:nvPr/>
          </p:nvGrpSpPr>
          <p:grpSpPr bwMode="auto">
            <a:xfrm>
              <a:off x="3961" y="2873"/>
              <a:ext cx="95" cy="413"/>
              <a:chOff x="1000" y="1306"/>
              <a:chExt cx="162" cy="701"/>
            </a:xfrm>
          </p:grpSpPr>
          <p:sp>
            <p:nvSpPr>
              <p:cNvPr id="4409" name="Oval 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10" name="Oval 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6" name="Group 46"/>
            <p:cNvGrpSpPr>
              <a:grpSpLocks/>
            </p:cNvGrpSpPr>
            <p:nvPr/>
          </p:nvGrpSpPr>
          <p:grpSpPr bwMode="auto">
            <a:xfrm>
              <a:off x="4153" y="2873"/>
              <a:ext cx="95" cy="413"/>
              <a:chOff x="1000" y="1306"/>
              <a:chExt cx="162" cy="701"/>
            </a:xfrm>
          </p:grpSpPr>
          <p:sp>
            <p:nvSpPr>
              <p:cNvPr id="4407" name="Oval 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8" name="Oval 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7" name="Group 49"/>
            <p:cNvGrpSpPr>
              <a:grpSpLocks/>
            </p:cNvGrpSpPr>
            <p:nvPr/>
          </p:nvGrpSpPr>
          <p:grpSpPr bwMode="auto">
            <a:xfrm>
              <a:off x="3865" y="2969"/>
              <a:ext cx="95" cy="413"/>
              <a:chOff x="1000" y="1306"/>
              <a:chExt cx="162" cy="701"/>
            </a:xfrm>
          </p:grpSpPr>
          <p:sp>
            <p:nvSpPr>
              <p:cNvPr id="4405" name="Oval 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6" name="Oval 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8" name="Group 52"/>
            <p:cNvGrpSpPr>
              <a:grpSpLocks/>
            </p:cNvGrpSpPr>
            <p:nvPr/>
          </p:nvGrpSpPr>
          <p:grpSpPr bwMode="auto">
            <a:xfrm>
              <a:off x="3096" y="2969"/>
              <a:ext cx="95" cy="413"/>
              <a:chOff x="1000" y="1306"/>
              <a:chExt cx="162" cy="701"/>
            </a:xfrm>
          </p:grpSpPr>
          <p:sp>
            <p:nvSpPr>
              <p:cNvPr id="4403" name="Oval 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4" name="Oval 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9" name="Group 55"/>
            <p:cNvGrpSpPr>
              <a:grpSpLocks/>
            </p:cNvGrpSpPr>
            <p:nvPr/>
          </p:nvGrpSpPr>
          <p:grpSpPr bwMode="auto">
            <a:xfrm>
              <a:off x="3288" y="2969"/>
              <a:ext cx="95" cy="413"/>
              <a:chOff x="1000" y="1306"/>
              <a:chExt cx="162" cy="701"/>
            </a:xfrm>
          </p:grpSpPr>
          <p:sp>
            <p:nvSpPr>
              <p:cNvPr id="4401" name="Oval 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2" name="Oval 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0" name="Group 58"/>
            <p:cNvGrpSpPr>
              <a:grpSpLocks/>
            </p:cNvGrpSpPr>
            <p:nvPr/>
          </p:nvGrpSpPr>
          <p:grpSpPr bwMode="auto">
            <a:xfrm>
              <a:off x="3481" y="2969"/>
              <a:ext cx="95" cy="413"/>
              <a:chOff x="1000" y="1306"/>
              <a:chExt cx="162" cy="701"/>
            </a:xfrm>
          </p:grpSpPr>
          <p:sp>
            <p:nvSpPr>
              <p:cNvPr id="4399" name="Oval 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0" name="Oval 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1" name="Group 61"/>
            <p:cNvGrpSpPr>
              <a:grpSpLocks/>
            </p:cNvGrpSpPr>
            <p:nvPr/>
          </p:nvGrpSpPr>
          <p:grpSpPr bwMode="auto">
            <a:xfrm>
              <a:off x="3673" y="2969"/>
              <a:ext cx="95" cy="413"/>
              <a:chOff x="1000" y="1306"/>
              <a:chExt cx="162" cy="701"/>
            </a:xfrm>
          </p:grpSpPr>
          <p:sp>
            <p:nvSpPr>
              <p:cNvPr id="4397" name="Oval 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98" name="Oval 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2" name="Group 64"/>
            <p:cNvGrpSpPr>
              <a:grpSpLocks/>
            </p:cNvGrpSpPr>
            <p:nvPr/>
          </p:nvGrpSpPr>
          <p:grpSpPr bwMode="auto">
            <a:xfrm>
              <a:off x="4057" y="2969"/>
              <a:ext cx="95" cy="413"/>
              <a:chOff x="1000" y="1306"/>
              <a:chExt cx="162" cy="701"/>
            </a:xfrm>
          </p:grpSpPr>
          <p:sp>
            <p:nvSpPr>
              <p:cNvPr id="4395" name="Oval 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96" name="Oval 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3" name="Group 67"/>
            <p:cNvGrpSpPr>
              <a:grpSpLocks/>
            </p:cNvGrpSpPr>
            <p:nvPr/>
          </p:nvGrpSpPr>
          <p:grpSpPr bwMode="auto">
            <a:xfrm>
              <a:off x="3961" y="3065"/>
              <a:ext cx="95" cy="413"/>
              <a:chOff x="1000" y="1306"/>
              <a:chExt cx="162" cy="701"/>
            </a:xfrm>
          </p:grpSpPr>
          <p:sp>
            <p:nvSpPr>
              <p:cNvPr id="4393" name="Oval 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94" name="Oval 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4" name="Group 70"/>
            <p:cNvGrpSpPr>
              <a:grpSpLocks/>
            </p:cNvGrpSpPr>
            <p:nvPr/>
          </p:nvGrpSpPr>
          <p:grpSpPr bwMode="auto">
            <a:xfrm>
              <a:off x="3192" y="3065"/>
              <a:ext cx="95" cy="413"/>
              <a:chOff x="1000" y="1306"/>
              <a:chExt cx="162" cy="701"/>
            </a:xfrm>
          </p:grpSpPr>
          <p:sp>
            <p:nvSpPr>
              <p:cNvPr id="4391" name="Oval 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92" name="Oval 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5" name="Group 73"/>
            <p:cNvGrpSpPr>
              <a:grpSpLocks/>
            </p:cNvGrpSpPr>
            <p:nvPr/>
          </p:nvGrpSpPr>
          <p:grpSpPr bwMode="auto">
            <a:xfrm>
              <a:off x="3384" y="3065"/>
              <a:ext cx="95" cy="413"/>
              <a:chOff x="1000" y="1306"/>
              <a:chExt cx="162" cy="701"/>
            </a:xfrm>
          </p:grpSpPr>
          <p:sp>
            <p:nvSpPr>
              <p:cNvPr id="4389" name="Oval 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90" name="Oval 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6" name="Group 76"/>
            <p:cNvGrpSpPr>
              <a:grpSpLocks/>
            </p:cNvGrpSpPr>
            <p:nvPr/>
          </p:nvGrpSpPr>
          <p:grpSpPr bwMode="auto">
            <a:xfrm>
              <a:off x="3577" y="3065"/>
              <a:ext cx="95" cy="413"/>
              <a:chOff x="1000" y="1306"/>
              <a:chExt cx="162" cy="701"/>
            </a:xfrm>
          </p:grpSpPr>
          <p:sp>
            <p:nvSpPr>
              <p:cNvPr id="4387" name="Oval 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8" name="Oval 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7" name="Group 79"/>
            <p:cNvGrpSpPr>
              <a:grpSpLocks/>
            </p:cNvGrpSpPr>
            <p:nvPr/>
          </p:nvGrpSpPr>
          <p:grpSpPr bwMode="auto">
            <a:xfrm>
              <a:off x="3769" y="3065"/>
              <a:ext cx="95" cy="413"/>
              <a:chOff x="1000" y="1306"/>
              <a:chExt cx="162" cy="701"/>
            </a:xfrm>
          </p:grpSpPr>
          <p:sp>
            <p:nvSpPr>
              <p:cNvPr id="4385" name="Oval 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6" name="Oval 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8" name="Group 82"/>
            <p:cNvGrpSpPr>
              <a:grpSpLocks/>
            </p:cNvGrpSpPr>
            <p:nvPr/>
          </p:nvGrpSpPr>
          <p:grpSpPr bwMode="auto">
            <a:xfrm>
              <a:off x="4057" y="3161"/>
              <a:ext cx="95" cy="413"/>
              <a:chOff x="1000" y="1306"/>
              <a:chExt cx="162" cy="701"/>
            </a:xfrm>
          </p:grpSpPr>
          <p:sp>
            <p:nvSpPr>
              <p:cNvPr id="4383" name="Oval 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4" name="Oval 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9" name="Group 85"/>
            <p:cNvGrpSpPr>
              <a:grpSpLocks/>
            </p:cNvGrpSpPr>
            <p:nvPr/>
          </p:nvGrpSpPr>
          <p:grpSpPr bwMode="auto">
            <a:xfrm>
              <a:off x="3288" y="3161"/>
              <a:ext cx="95" cy="413"/>
              <a:chOff x="1000" y="1306"/>
              <a:chExt cx="162" cy="701"/>
            </a:xfrm>
          </p:grpSpPr>
          <p:sp>
            <p:nvSpPr>
              <p:cNvPr id="4381" name="Oval 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2" name="Oval 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0" name="Group 88"/>
            <p:cNvGrpSpPr>
              <a:grpSpLocks/>
            </p:cNvGrpSpPr>
            <p:nvPr/>
          </p:nvGrpSpPr>
          <p:grpSpPr bwMode="auto">
            <a:xfrm>
              <a:off x="3480" y="3161"/>
              <a:ext cx="95" cy="413"/>
              <a:chOff x="1000" y="1306"/>
              <a:chExt cx="162" cy="701"/>
            </a:xfrm>
          </p:grpSpPr>
          <p:sp>
            <p:nvSpPr>
              <p:cNvPr id="4379" name="Oval 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0" name="Oval 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1" name="Group 91"/>
            <p:cNvGrpSpPr>
              <a:grpSpLocks/>
            </p:cNvGrpSpPr>
            <p:nvPr/>
          </p:nvGrpSpPr>
          <p:grpSpPr bwMode="auto">
            <a:xfrm>
              <a:off x="3673" y="3161"/>
              <a:ext cx="95" cy="413"/>
              <a:chOff x="1000" y="1306"/>
              <a:chExt cx="162" cy="701"/>
            </a:xfrm>
          </p:grpSpPr>
          <p:sp>
            <p:nvSpPr>
              <p:cNvPr id="4377" name="Oval 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78" name="Oval 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2" name="Group 94"/>
            <p:cNvGrpSpPr>
              <a:grpSpLocks/>
            </p:cNvGrpSpPr>
            <p:nvPr/>
          </p:nvGrpSpPr>
          <p:grpSpPr bwMode="auto">
            <a:xfrm>
              <a:off x="3865" y="3161"/>
              <a:ext cx="95" cy="413"/>
              <a:chOff x="1000" y="1306"/>
              <a:chExt cx="162" cy="701"/>
            </a:xfrm>
          </p:grpSpPr>
          <p:sp>
            <p:nvSpPr>
              <p:cNvPr id="4375" name="Oval 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76" name="Oval 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3" name="Group 97"/>
            <p:cNvGrpSpPr>
              <a:grpSpLocks/>
            </p:cNvGrpSpPr>
            <p:nvPr/>
          </p:nvGrpSpPr>
          <p:grpSpPr bwMode="auto">
            <a:xfrm>
              <a:off x="4153" y="3065"/>
              <a:ext cx="95" cy="413"/>
              <a:chOff x="1000" y="1306"/>
              <a:chExt cx="162" cy="701"/>
            </a:xfrm>
          </p:grpSpPr>
          <p:sp>
            <p:nvSpPr>
              <p:cNvPr id="4373" name="Oval 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74" name="Oval 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4" name="Group 100"/>
            <p:cNvGrpSpPr>
              <a:grpSpLocks/>
            </p:cNvGrpSpPr>
            <p:nvPr/>
          </p:nvGrpSpPr>
          <p:grpSpPr bwMode="auto">
            <a:xfrm>
              <a:off x="4249" y="2969"/>
              <a:ext cx="95" cy="413"/>
              <a:chOff x="1000" y="1306"/>
              <a:chExt cx="162" cy="701"/>
            </a:xfrm>
          </p:grpSpPr>
          <p:sp>
            <p:nvSpPr>
              <p:cNvPr id="4371" name="Oval 1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72" name="Oval 1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5" name="Group 103"/>
            <p:cNvGrpSpPr>
              <a:grpSpLocks/>
            </p:cNvGrpSpPr>
            <p:nvPr/>
          </p:nvGrpSpPr>
          <p:grpSpPr bwMode="auto">
            <a:xfrm>
              <a:off x="4345" y="2873"/>
              <a:ext cx="95" cy="413"/>
              <a:chOff x="1000" y="1306"/>
              <a:chExt cx="162" cy="701"/>
            </a:xfrm>
          </p:grpSpPr>
          <p:sp>
            <p:nvSpPr>
              <p:cNvPr id="4369" name="Oval 1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70" name="Oval 1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6" name="Group 106"/>
            <p:cNvGrpSpPr>
              <a:grpSpLocks/>
            </p:cNvGrpSpPr>
            <p:nvPr/>
          </p:nvGrpSpPr>
          <p:grpSpPr bwMode="auto">
            <a:xfrm>
              <a:off x="4441" y="2777"/>
              <a:ext cx="95" cy="413"/>
              <a:chOff x="1000" y="1306"/>
              <a:chExt cx="162" cy="701"/>
            </a:xfrm>
          </p:grpSpPr>
          <p:sp>
            <p:nvSpPr>
              <p:cNvPr id="4367" name="Oval 1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68" name="Oval 1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162349" name="Group 109"/>
          <p:cNvGrpSpPr>
            <a:grpSpLocks/>
          </p:cNvGrpSpPr>
          <p:nvPr/>
        </p:nvGrpSpPr>
        <p:grpSpPr bwMode="auto">
          <a:xfrm>
            <a:off x="2133987" y="4408393"/>
            <a:ext cx="2590547" cy="1265114"/>
            <a:chOff x="1224" y="2777"/>
            <a:chExt cx="1632" cy="797"/>
          </a:xfrm>
        </p:grpSpPr>
        <p:grpSp>
          <p:nvGrpSpPr>
            <p:cNvPr id="4227" name="Group 110"/>
            <p:cNvGrpSpPr>
              <a:grpSpLocks/>
            </p:cNvGrpSpPr>
            <p:nvPr/>
          </p:nvGrpSpPr>
          <p:grpSpPr bwMode="auto">
            <a:xfrm>
              <a:off x="1993" y="2777"/>
              <a:ext cx="95" cy="413"/>
              <a:chOff x="1000" y="1306"/>
              <a:chExt cx="162" cy="701"/>
            </a:xfrm>
          </p:grpSpPr>
          <p:sp>
            <p:nvSpPr>
              <p:cNvPr id="4330" name="Oval 1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31" name="Oval 1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28" name="Group 113"/>
            <p:cNvGrpSpPr>
              <a:grpSpLocks/>
            </p:cNvGrpSpPr>
            <p:nvPr/>
          </p:nvGrpSpPr>
          <p:grpSpPr bwMode="auto">
            <a:xfrm>
              <a:off x="1224" y="2777"/>
              <a:ext cx="95" cy="413"/>
              <a:chOff x="1000" y="1306"/>
              <a:chExt cx="162" cy="701"/>
            </a:xfrm>
          </p:grpSpPr>
          <p:sp>
            <p:nvSpPr>
              <p:cNvPr id="4328" name="Oval 1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9" name="Oval 1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29" name="Group 116"/>
            <p:cNvGrpSpPr>
              <a:grpSpLocks/>
            </p:cNvGrpSpPr>
            <p:nvPr/>
          </p:nvGrpSpPr>
          <p:grpSpPr bwMode="auto">
            <a:xfrm>
              <a:off x="1416" y="2777"/>
              <a:ext cx="95" cy="413"/>
              <a:chOff x="1000" y="1306"/>
              <a:chExt cx="162" cy="701"/>
            </a:xfrm>
          </p:grpSpPr>
          <p:sp>
            <p:nvSpPr>
              <p:cNvPr id="4326" name="Oval 1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7" name="Oval 1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0" name="Group 119"/>
            <p:cNvGrpSpPr>
              <a:grpSpLocks/>
            </p:cNvGrpSpPr>
            <p:nvPr/>
          </p:nvGrpSpPr>
          <p:grpSpPr bwMode="auto">
            <a:xfrm>
              <a:off x="1609" y="2777"/>
              <a:ext cx="95" cy="413"/>
              <a:chOff x="1000" y="1306"/>
              <a:chExt cx="162" cy="701"/>
            </a:xfrm>
          </p:grpSpPr>
          <p:sp>
            <p:nvSpPr>
              <p:cNvPr id="4324" name="Oval 1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5" name="Oval 1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1" name="Group 122"/>
            <p:cNvGrpSpPr>
              <a:grpSpLocks/>
            </p:cNvGrpSpPr>
            <p:nvPr/>
          </p:nvGrpSpPr>
          <p:grpSpPr bwMode="auto">
            <a:xfrm>
              <a:off x="1801" y="2777"/>
              <a:ext cx="95" cy="413"/>
              <a:chOff x="1000" y="1306"/>
              <a:chExt cx="162" cy="701"/>
            </a:xfrm>
          </p:grpSpPr>
          <p:sp>
            <p:nvSpPr>
              <p:cNvPr id="4322" name="Oval 1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3" name="Oval 1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2" name="Group 125"/>
            <p:cNvGrpSpPr>
              <a:grpSpLocks/>
            </p:cNvGrpSpPr>
            <p:nvPr/>
          </p:nvGrpSpPr>
          <p:grpSpPr bwMode="auto">
            <a:xfrm>
              <a:off x="2185" y="2777"/>
              <a:ext cx="95" cy="413"/>
              <a:chOff x="1000" y="1306"/>
              <a:chExt cx="162" cy="701"/>
            </a:xfrm>
          </p:grpSpPr>
          <p:sp>
            <p:nvSpPr>
              <p:cNvPr id="4320" name="Oval 1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1" name="Oval 1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3" name="Group 128"/>
            <p:cNvGrpSpPr>
              <a:grpSpLocks/>
            </p:cNvGrpSpPr>
            <p:nvPr/>
          </p:nvGrpSpPr>
          <p:grpSpPr bwMode="auto">
            <a:xfrm>
              <a:off x="2377" y="2777"/>
              <a:ext cx="95" cy="413"/>
              <a:chOff x="1000" y="1306"/>
              <a:chExt cx="162" cy="701"/>
            </a:xfrm>
          </p:grpSpPr>
          <p:sp>
            <p:nvSpPr>
              <p:cNvPr id="4318" name="Oval 1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19" name="Oval 1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4" name="Group 131"/>
            <p:cNvGrpSpPr>
              <a:grpSpLocks/>
            </p:cNvGrpSpPr>
            <p:nvPr/>
          </p:nvGrpSpPr>
          <p:grpSpPr bwMode="auto">
            <a:xfrm>
              <a:off x="2569" y="2777"/>
              <a:ext cx="95" cy="413"/>
              <a:chOff x="1000" y="1306"/>
              <a:chExt cx="162" cy="701"/>
            </a:xfrm>
          </p:grpSpPr>
          <p:sp>
            <p:nvSpPr>
              <p:cNvPr id="4316" name="Oval 1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17" name="Oval 1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5" name="Group 134"/>
            <p:cNvGrpSpPr>
              <a:grpSpLocks/>
            </p:cNvGrpSpPr>
            <p:nvPr/>
          </p:nvGrpSpPr>
          <p:grpSpPr bwMode="auto">
            <a:xfrm>
              <a:off x="2089" y="2873"/>
              <a:ext cx="95" cy="413"/>
              <a:chOff x="1000" y="1306"/>
              <a:chExt cx="162" cy="701"/>
            </a:xfrm>
          </p:grpSpPr>
          <p:sp>
            <p:nvSpPr>
              <p:cNvPr id="4314" name="Oval 1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15" name="Oval 1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6" name="Group 137"/>
            <p:cNvGrpSpPr>
              <a:grpSpLocks/>
            </p:cNvGrpSpPr>
            <p:nvPr/>
          </p:nvGrpSpPr>
          <p:grpSpPr bwMode="auto">
            <a:xfrm>
              <a:off x="1320" y="2873"/>
              <a:ext cx="95" cy="413"/>
              <a:chOff x="1000" y="1306"/>
              <a:chExt cx="162" cy="701"/>
            </a:xfrm>
          </p:grpSpPr>
          <p:sp>
            <p:nvSpPr>
              <p:cNvPr id="4312" name="Oval 1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13" name="Oval 1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7" name="Group 140"/>
            <p:cNvGrpSpPr>
              <a:grpSpLocks/>
            </p:cNvGrpSpPr>
            <p:nvPr/>
          </p:nvGrpSpPr>
          <p:grpSpPr bwMode="auto">
            <a:xfrm>
              <a:off x="1512" y="2873"/>
              <a:ext cx="95" cy="413"/>
              <a:chOff x="1000" y="1306"/>
              <a:chExt cx="162" cy="701"/>
            </a:xfrm>
          </p:grpSpPr>
          <p:sp>
            <p:nvSpPr>
              <p:cNvPr id="4310" name="Oval 1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11" name="Oval 1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8" name="Group 143"/>
            <p:cNvGrpSpPr>
              <a:grpSpLocks/>
            </p:cNvGrpSpPr>
            <p:nvPr/>
          </p:nvGrpSpPr>
          <p:grpSpPr bwMode="auto">
            <a:xfrm>
              <a:off x="1705" y="2873"/>
              <a:ext cx="95" cy="413"/>
              <a:chOff x="1000" y="1306"/>
              <a:chExt cx="162" cy="701"/>
            </a:xfrm>
          </p:grpSpPr>
          <p:sp>
            <p:nvSpPr>
              <p:cNvPr id="4308" name="Oval 1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9" name="Oval 1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9" name="Group 146"/>
            <p:cNvGrpSpPr>
              <a:grpSpLocks/>
            </p:cNvGrpSpPr>
            <p:nvPr/>
          </p:nvGrpSpPr>
          <p:grpSpPr bwMode="auto">
            <a:xfrm>
              <a:off x="1897" y="2873"/>
              <a:ext cx="95" cy="413"/>
              <a:chOff x="1000" y="1306"/>
              <a:chExt cx="162" cy="701"/>
            </a:xfrm>
          </p:grpSpPr>
          <p:sp>
            <p:nvSpPr>
              <p:cNvPr id="4306" name="Oval 1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7" name="Oval 1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0" name="Group 149"/>
            <p:cNvGrpSpPr>
              <a:grpSpLocks/>
            </p:cNvGrpSpPr>
            <p:nvPr/>
          </p:nvGrpSpPr>
          <p:grpSpPr bwMode="auto">
            <a:xfrm>
              <a:off x="2281" y="2873"/>
              <a:ext cx="95" cy="413"/>
              <a:chOff x="1000" y="1306"/>
              <a:chExt cx="162" cy="701"/>
            </a:xfrm>
          </p:grpSpPr>
          <p:sp>
            <p:nvSpPr>
              <p:cNvPr id="4304" name="Oval 1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5" name="Oval 1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1" name="Group 152"/>
            <p:cNvGrpSpPr>
              <a:grpSpLocks/>
            </p:cNvGrpSpPr>
            <p:nvPr/>
          </p:nvGrpSpPr>
          <p:grpSpPr bwMode="auto">
            <a:xfrm>
              <a:off x="2473" y="2873"/>
              <a:ext cx="95" cy="413"/>
              <a:chOff x="1000" y="1306"/>
              <a:chExt cx="162" cy="701"/>
            </a:xfrm>
          </p:grpSpPr>
          <p:sp>
            <p:nvSpPr>
              <p:cNvPr id="4302" name="Oval 1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3" name="Oval 1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2" name="Group 155"/>
            <p:cNvGrpSpPr>
              <a:grpSpLocks/>
            </p:cNvGrpSpPr>
            <p:nvPr/>
          </p:nvGrpSpPr>
          <p:grpSpPr bwMode="auto">
            <a:xfrm>
              <a:off x="2185" y="2969"/>
              <a:ext cx="95" cy="413"/>
              <a:chOff x="1000" y="1306"/>
              <a:chExt cx="162" cy="701"/>
            </a:xfrm>
          </p:grpSpPr>
          <p:sp>
            <p:nvSpPr>
              <p:cNvPr id="4300" name="Oval 1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1" name="Oval 1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3" name="Group 158"/>
            <p:cNvGrpSpPr>
              <a:grpSpLocks/>
            </p:cNvGrpSpPr>
            <p:nvPr/>
          </p:nvGrpSpPr>
          <p:grpSpPr bwMode="auto">
            <a:xfrm>
              <a:off x="1416" y="2969"/>
              <a:ext cx="95" cy="413"/>
              <a:chOff x="1000" y="1306"/>
              <a:chExt cx="162" cy="701"/>
            </a:xfrm>
          </p:grpSpPr>
          <p:sp>
            <p:nvSpPr>
              <p:cNvPr id="4298" name="Oval 1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99" name="Oval 1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4" name="Group 161"/>
            <p:cNvGrpSpPr>
              <a:grpSpLocks/>
            </p:cNvGrpSpPr>
            <p:nvPr/>
          </p:nvGrpSpPr>
          <p:grpSpPr bwMode="auto">
            <a:xfrm>
              <a:off x="1608" y="2969"/>
              <a:ext cx="95" cy="413"/>
              <a:chOff x="1000" y="1306"/>
              <a:chExt cx="162" cy="701"/>
            </a:xfrm>
          </p:grpSpPr>
          <p:sp>
            <p:nvSpPr>
              <p:cNvPr id="4296" name="Oval 1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97" name="Oval 1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5" name="Group 164"/>
            <p:cNvGrpSpPr>
              <a:grpSpLocks/>
            </p:cNvGrpSpPr>
            <p:nvPr/>
          </p:nvGrpSpPr>
          <p:grpSpPr bwMode="auto">
            <a:xfrm>
              <a:off x="1801" y="2969"/>
              <a:ext cx="95" cy="413"/>
              <a:chOff x="1000" y="1306"/>
              <a:chExt cx="162" cy="701"/>
            </a:xfrm>
          </p:grpSpPr>
          <p:sp>
            <p:nvSpPr>
              <p:cNvPr id="4294" name="Oval 1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95" name="Oval 1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6" name="Group 167"/>
            <p:cNvGrpSpPr>
              <a:grpSpLocks/>
            </p:cNvGrpSpPr>
            <p:nvPr/>
          </p:nvGrpSpPr>
          <p:grpSpPr bwMode="auto">
            <a:xfrm>
              <a:off x="1993" y="2969"/>
              <a:ext cx="95" cy="413"/>
              <a:chOff x="1000" y="1306"/>
              <a:chExt cx="162" cy="701"/>
            </a:xfrm>
          </p:grpSpPr>
          <p:sp>
            <p:nvSpPr>
              <p:cNvPr id="4292" name="Oval 1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93" name="Oval 1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7" name="Group 170"/>
            <p:cNvGrpSpPr>
              <a:grpSpLocks/>
            </p:cNvGrpSpPr>
            <p:nvPr/>
          </p:nvGrpSpPr>
          <p:grpSpPr bwMode="auto">
            <a:xfrm>
              <a:off x="2377" y="2969"/>
              <a:ext cx="95" cy="413"/>
              <a:chOff x="1000" y="1306"/>
              <a:chExt cx="162" cy="701"/>
            </a:xfrm>
          </p:grpSpPr>
          <p:sp>
            <p:nvSpPr>
              <p:cNvPr id="4290" name="Oval 1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91" name="Oval 1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8" name="Group 173"/>
            <p:cNvGrpSpPr>
              <a:grpSpLocks/>
            </p:cNvGrpSpPr>
            <p:nvPr/>
          </p:nvGrpSpPr>
          <p:grpSpPr bwMode="auto">
            <a:xfrm>
              <a:off x="2281" y="3065"/>
              <a:ext cx="95" cy="413"/>
              <a:chOff x="1000" y="1306"/>
              <a:chExt cx="162" cy="701"/>
            </a:xfrm>
          </p:grpSpPr>
          <p:sp>
            <p:nvSpPr>
              <p:cNvPr id="4288" name="Oval 1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9" name="Oval 1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9" name="Group 176"/>
            <p:cNvGrpSpPr>
              <a:grpSpLocks/>
            </p:cNvGrpSpPr>
            <p:nvPr/>
          </p:nvGrpSpPr>
          <p:grpSpPr bwMode="auto">
            <a:xfrm>
              <a:off x="1512" y="3065"/>
              <a:ext cx="95" cy="413"/>
              <a:chOff x="1000" y="1306"/>
              <a:chExt cx="162" cy="701"/>
            </a:xfrm>
          </p:grpSpPr>
          <p:sp>
            <p:nvSpPr>
              <p:cNvPr id="4286" name="Oval 1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7" name="Oval 1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0" name="Group 179"/>
            <p:cNvGrpSpPr>
              <a:grpSpLocks/>
            </p:cNvGrpSpPr>
            <p:nvPr/>
          </p:nvGrpSpPr>
          <p:grpSpPr bwMode="auto">
            <a:xfrm>
              <a:off x="1704" y="3065"/>
              <a:ext cx="95" cy="413"/>
              <a:chOff x="1000" y="1306"/>
              <a:chExt cx="162" cy="701"/>
            </a:xfrm>
          </p:grpSpPr>
          <p:sp>
            <p:nvSpPr>
              <p:cNvPr id="4284" name="Oval 1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5" name="Oval 1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1" name="Group 182"/>
            <p:cNvGrpSpPr>
              <a:grpSpLocks/>
            </p:cNvGrpSpPr>
            <p:nvPr/>
          </p:nvGrpSpPr>
          <p:grpSpPr bwMode="auto">
            <a:xfrm>
              <a:off x="1897" y="3065"/>
              <a:ext cx="95" cy="413"/>
              <a:chOff x="1000" y="1306"/>
              <a:chExt cx="162" cy="701"/>
            </a:xfrm>
          </p:grpSpPr>
          <p:sp>
            <p:nvSpPr>
              <p:cNvPr id="4282" name="Oval 1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3" name="Oval 1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2" name="Group 185"/>
            <p:cNvGrpSpPr>
              <a:grpSpLocks/>
            </p:cNvGrpSpPr>
            <p:nvPr/>
          </p:nvGrpSpPr>
          <p:grpSpPr bwMode="auto">
            <a:xfrm>
              <a:off x="2089" y="3065"/>
              <a:ext cx="95" cy="413"/>
              <a:chOff x="1000" y="1306"/>
              <a:chExt cx="162" cy="701"/>
            </a:xfrm>
          </p:grpSpPr>
          <p:sp>
            <p:nvSpPr>
              <p:cNvPr id="4280" name="Oval 1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1" name="Oval 1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3" name="Group 188"/>
            <p:cNvGrpSpPr>
              <a:grpSpLocks/>
            </p:cNvGrpSpPr>
            <p:nvPr/>
          </p:nvGrpSpPr>
          <p:grpSpPr bwMode="auto">
            <a:xfrm>
              <a:off x="2377" y="3161"/>
              <a:ext cx="95" cy="413"/>
              <a:chOff x="1000" y="1306"/>
              <a:chExt cx="162" cy="701"/>
            </a:xfrm>
          </p:grpSpPr>
          <p:sp>
            <p:nvSpPr>
              <p:cNvPr id="4278" name="Oval 1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79" name="Oval 1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4" name="Group 191"/>
            <p:cNvGrpSpPr>
              <a:grpSpLocks/>
            </p:cNvGrpSpPr>
            <p:nvPr/>
          </p:nvGrpSpPr>
          <p:grpSpPr bwMode="auto">
            <a:xfrm>
              <a:off x="1608" y="3161"/>
              <a:ext cx="95" cy="413"/>
              <a:chOff x="1000" y="1306"/>
              <a:chExt cx="162" cy="701"/>
            </a:xfrm>
          </p:grpSpPr>
          <p:sp>
            <p:nvSpPr>
              <p:cNvPr id="4276" name="Oval 1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77" name="Oval 1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5" name="Group 194"/>
            <p:cNvGrpSpPr>
              <a:grpSpLocks/>
            </p:cNvGrpSpPr>
            <p:nvPr/>
          </p:nvGrpSpPr>
          <p:grpSpPr bwMode="auto">
            <a:xfrm>
              <a:off x="1800" y="3161"/>
              <a:ext cx="95" cy="413"/>
              <a:chOff x="1000" y="1306"/>
              <a:chExt cx="162" cy="701"/>
            </a:xfrm>
          </p:grpSpPr>
          <p:sp>
            <p:nvSpPr>
              <p:cNvPr id="4274" name="Oval 1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75" name="Oval 1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6" name="Group 197"/>
            <p:cNvGrpSpPr>
              <a:grpSpLocks/>
            </p:cNvGrpSpPr>
            <p:nvPr/>
          </p:nvGrpSpPr>
          <p:grpSpPr bwMode="auto">
            <a:xfrm>
              <a:off x="1993" y="3161"/>
              <a:ext cx="95" cy="413"/>
              <a:chOff x="1000" y="1306"/>
              <a:chExt cx="162" cy="701"/>
            </a:xfrm>
          </p:grpSpPr>
          <p:sp>
            <p:nvSpPr>
              <p:cNvPr id="4272" name="Oval 1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73" name="Oval 1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7" name="Group 200"/>
            <p:cNvGrpSpPr>
              <a:grpSpLocks/>
            </p:cNvGrpSpPr>
            <p:nvPr/>
          </p:nvGrpSpPr>
          <p:grpSpPr bwMode="auto">
            <a:xfrm>
              <a:off x="2185" y="3161"/>
              <a:ext cx="95" cy="413"/>
              <a:chOff x="1000" y="1306"/>
              <a:chExt cx="162" cy="701"/>
            </a:xfrm>
          </p:grpSpPr>
          <p:sp>
            <p:nvSpPr>
              <p:cNvPr id="4270" name="Oval 2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71" name="Oval 2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8" name="Group 203"/>
            <p:cNvGrpSpPr>
              <a:grpSpLocks/>
            </p:cNvGrpSpPr>
            <p:nvPr/>
          </p:nvGrpSpPr>
          <p:grpSpPr bwMode="auto">
            <a:xfrm>
              <a:off x="2473" y="3065"/>
              <a:ext cx="95" cy="413"/>
              <a:chOff x="1000" y="1306"/>
              <a:chExt cx="162" cy="701"/>
            </a:xfrm>
          </p:grpSpPr>
          <p:sp>
            <p:nvSpPr>
              <p:cNvPr id="4268" name="Oval 2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69" name="Oval 2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9" name="Group 206"/>
            <p:cNvGrpSpPr>
              <a:grpSpLocks/>
            </p:cNvGrpSpPr>
            <p:nvPr/>
          </p:nvGrpSpPr>
          <p:grpSpPr bwMode="auto">
            <a:xfrm>
              <a:off x="2569" y="2969"/>
              <a:ext cx="95" cy="413"/>
              <a:chOff x="1000" y="1306"/>
              <a:chExt cx="162" cy="701"/>
            </a:xfrm>
          </p:grpSpPr>
          <p:sp>
            <p:nvSpPr>
              <p:cNvPr id="4266" name="Oval 2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67" name="Oval 2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60" name="Group 209"/>
            <p:cNvGrpSpPr>
              <a:grpSpLocks/>
            </p:cNvGrpSpPr>
            <p:nvPr/>
          </p:nvGrpSpPr>
          <p:grpSpPr bwMode="auto">
            <a:xfrm>
              <a:off x="2665" y="2873"/>
              <a:ext cx="95" cy="413"/>
              <a:chOff x="1000" y="1306"/>
              <a:chExt cx="162" cy="701"/>
            </a:xfrm>
          </p:grpSpPr>
          <p:sp>
            <p:nvSpPr>
              <p:cNvPr id="4264" name="Oval 2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65" name="Oval 2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61" name="Group 212"/>
            <p:cNvGrpSpPr>
              <a:grpSpLocks/>
            </p:cNvGrpSpPr>
            <p:nvPr/>
          </p:nvGrpSpPr>
          <p:grpSpPr bwMode="auto">
            <a:xfrm>
              <a:off x="2761" y="2777"/>
              <a:ext cx="95" cy="413"/>
              <a:chOff x="1000" y="1306"/>
              <a:chExt cx="162" cy="701"/>
            </a:xfrm>
          </p:grpSpPr>
          <p:sp>
            <p:nvSpPr>
              <p:cNvPr id="4262" name="Oval 2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63" name="Oval 2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4100" name="Group 215"/>
          <p:cNvGrpSpPr>
            <a:grpSpLocks/>
          </p:cNvGrpSpPr>
          <p:nvPr/>
        </p:nvGrpSpPr>
        <p:grpSpPr bwMode="auto">
          <a:xfrm>
            <a:off x="4527704" y="4952851"/>
            <a:ext cx="2930239" cy="1523851"/>
            <a:chOff x="1892" y="3120"/>
            <a:chExt cx="1846" cy="960"/>
          </a:xfrm>
        </p:grpSpPr>
        <p:grpSp>
          <p:nvGrpSpPr>
            <p:cNvPr id="4208" name="Group 216"/>
            <p:cNvGrpSpPr>
              <a:grpSpLocks/>
            </p:cNvGrpSpPr>
            <p:nvPr/>
          </p:nvGrpSpPr>
          <p:grpSpPr bwMode="auto">
            <a:xfrm>
              <a:off x="2372" y="3120"/>
              <a:ext cx="1008" cy="624"/>
              <a:chOff x="288" y="2736"/>
              <a:chExt cx="1008" cy="624"/>
            </a:xfrm>
          </p:grpSpPr>
          <p:sp>
            <p:nvSpPr>
              <p:cNvPr id="4219" name="Oval 217"/>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t>Dragon</a:t>
                </a:r>
              </a:p>
            </p:txBody>
          </p:sp>
          <p:sp>
            <p:nvSpPr>
              <p:cNvPr id="4220" name="Oval 218"/>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1" name="Oval 219"/>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2" name="Oval 220"/>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3" name="Oval 221"/>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4" name="Oval 222"/>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5" name="Oval 223"/>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6" name="Oval 224"/>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09" name="Group 225"/>
            <p:cNvGrpSpPr>
              <a:grpSpLocks/>
            </p:cNvGrpSpPr>
            <p:nvPr/>
          </p:nvGrpSpPr>
          <p:grpSpPr bwMode="auto">
            <a:xfrm>
              <a:off x="1892" y="3456"/>
              <a:ext cx="1008" cy="624"/>
              <a:chOff x="288" y="2736"/>
              <a:chExt cx="1008" cy="624"/>
            </a:xfrm>
          </p:grpSpPr>
          <p:sp>
            <p:nvSpPr>
              <p:cNvPr id="4211" name="Oval 226"/>
              <p:cNvSpPr>
                <a:spLocks noChangeArrowheads="1"/>
              </p:cNvSpPr>
              <p:nvPr/>
            </p:nvSpPr>
            <p:spPr bwMode="auto">
              <a:xfrm>
                <a:off x="384" y="2832"/>
                <a:ext cx="816" cy="528"/>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t>Beast</a:t>
                </a:r>
              </a:p>
            </p:txBody>
          </p:sp>
          <p:sp>
            <p:nvSpPr>
              <p:cNvPr id="4212" name="Oval 227"/>
              <p:cNvSpPr>
                <a:spLocks noChangeArrowheads="1"/>
              </p:cNvSpPr>
              <p:nvPr/>
            </p:nvSpPr>
            <p:spPr bwMode="auto">
              <a:xfrm>
                <a:off x="288" y="2928"/>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3" name="Oval 228"/>
              <p:cNvSpPr>
                <a:spLocks noChangeArrowheads="1"/>
              </p:cNvSpPr>
              <p:nvPr/>
            </p:nvSpPr>
            <p:spPr bwMode="auto">
              <a:xfrm>
                <a:off x="384" y="2832"/>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4" name="Oval 229"/>
              <p:cNvSpPr>
                <a:spLocks noChangeArrowheads="1"/>
              </p:cNvSpPr>
              <p:nvPr/>
            </p:nvSpPr>
            <p:spPr bwMode="auto">
              <a:xfrm>
                <a:off x="528" y="2763"/>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5" name="Oval 230"/>
              <p:cNvSpPr>
                <a:spLocks noChangeArrowheads="1"/>
              </p:cNvSpPr>
              <p:nvPr/>
            </p:nvSpPr>
            <p:spPr bwMode="auto">
              <a:xfrm>
                <a:off x="693" y="2736"/>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6" name="Oval 231"/>
              <p:cNvSpPr>
                <a:spLocks noChangeArrowheads="1"/>
              </p:cNvSpPr>
              <p:nvPr/>
            </p:nvSpPr>
            <p:spPr bwMode="auto">
              <a:xfrm>
                <a:off x="858" y="2757"/>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7" name="Oval 232"/>
              <p:cNvSpPr>
                <a:spLocks noChangeArrowheads="1"/>
              </p:cNvSpPr>
              <p:nvPr/>
            </p:nvSpPr>
            <p:spPr bwMode="auto">
              <a:xfrm>
                <a:off x="1009" y="2819"/>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8" name="Oval 233"/>
              <p:cNvSpPr>
                <a:spLocks noChangeArrowheads="1"/>
              </p:cNvSpPr>
              <p:nvPr/>
            </p:nvSpPr>
            <p:spPr bwMode="auto">
              <a:xfrm>
                <a:off x="1104" y="2950"/>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sp>
          <p:nvSpPr>
            <p:cNvPr id="4210" name="Oval 234"/>
            <p:cNvSpPr>
              <a:spLocks noChangeArrowheads="1"/>
            </p:cNvSpPr>
            <p:nvPr/>
          </p:nvSpPr>
          <p:spPr bwMode="auto">
            <a:xfrm>
              <a:off x="2922" y="3545"/>
              <a:ext cx="816" cy="528"/>
            </a:xfrm>
            <a:prstGeom prst="ellipse">
              <a:avLst/>
            </a:prstGeom>
            <a:solidFill>
              <a:srgbClr val="0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solidFill>
                    <a:schemeClr val="bg1"/>
                  </a:solidFill>
                </a:rPr>
                <a:t>False</a:t>
              </a:r>
            </a:p>
            <a:p>
              <a:pPr algn="ctr" eaLnBrk="1" hangingPunct="1"/>
              <a:r>
                <a:rPr lang="en-US" altLang="en-US" sz="2100" dirty="0">
                  <a:solidFill>
                    <a:schemeClr val="bg1"/>
                  </a:solidFill>
                </a:rPr>
                <a:t>Prophet</a:t>
              </a:r>
            </a:p>
          </p:txBody>
        </p:sp>
      </p:grpSp>
      <p:sp>
        <p:nvSpPr>
          <p:cNvPr id="4101" name="Rectangle 235"/>
          <p:cNvSpPr>
            <a:spLocks noChangeArrowheads="1"/>
          </p:cNvSpPr>
          <p:nvPr/>
        </p:nvSpPr>
        <p:spPr bwMode="auto">
          <a:xfrm>
            <a:off x="2169164" y="288777"/>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16:12–16</a:t>
            </a:r>
          </a:p>
        </p:txBody>
      </p:sp>
      <p:grpSp>
        <p:nvGrpSpPr>
          <p:cNvPr id="1162476" name="Group 236"/>
          <p:cNvGrpSpPr>
            <a:grpSpLocks/>
          </p:cNvGrpSpPr>
          <p:nvPr/>
        </p:nvGrpSpPr>
        <p:grpSpPr bwMode="auto">
          <a:xfrm>
            <a:off x="7456355" y="4408393"/>
            <a:ext cx="2590547" cy="1265114"/>
            <a:chOff x="2904" y="2777"/>
            <a:chExt cx="1632" cy="797"/>
          </a:xfrm>
        </p:grpSpPr>
        <p:grpSp>
          <p:nvGrpSpPr>
            <p:cNvPr id="4103" name="Group 237"/>
            <p:cNvGrpSpPr>
              <a:grpSpLocks/>
            </p:cNvGrpSpPr>
            <p:nvPr/>
          </p:nvGrpSpPr>
          <p:grpSpPr bwMode="auto">
            <a:xfrm>
              <a:off x="3673" y="2777"/>
              <a:ext cx="95" cy="413"/>
              <a:chOff x="1000" y="1306"/>
              <a:chExt cx="162" cy="701"/>
            </a:xfrm>
          </p:grpSpPr>
          <p:sp>
            <p:nvSpPr>
              <p:cNvPr id="4206" name="Oval 2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07" name="Oval 2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4" name="Group 240"/>
            <p:cNvGrpSpPr>
              <a:grpSpLocks/>
            </p:cNvGrpSpPr>
            <p:nvPr/>
          </p:nvGrpSpPr>
          <p:grpSpPr bwMode="auto">
            <a:xfrm>
              <a:off x="2904" y="2777"/>
              <a:ext cx="95" cy="413"/>
              <a:chOff x="1000" y="1306"/>
              <a:chExt cx="162" cy="701"/>
            </a:xfrm>
          </p:grpSpPr>
          <p:sp>
            <p:nvSpPr>
              <p:cNvPr id="4204" name="Oval 2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05" name="Oval 2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5" name="Group 243"/>
            <p:cNvGrpSpPr>
              <a:grpSpLocks/>
            </p:cNvGrpSpPr>
            <p:nvPr/>
          </p:nvGrpSpPr>
          <p:grpSpPr bwMode="auto">
            <a:xfrm>
              <a:off x="3096" y="2777"/>
              <a:ext cx="95" cy="413"/>
              <a:chOff x="1000" y="1306"/>
              <a:chExt cx="162" cy="701"/>
            </a:xfrm>
          </p:grpSpPr>
          <p:sp>
            <p:nvSpPr>
              <p:cNvPr id="4202" name="Oval 2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03" name="Oval 2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6" name="Group 246"/>
            <p:cNvGrpSpPr>
              <a:grpSpLocks/>
            </p:cNvGrpSpPr>
            <p:nvPr/>
          </p:nvGrpSpPr>
          <p:grpSpPr bwMode="auto">
            <a:xfrm>
              <a:off x="3289" y="2777"/>
              <a:ext cx="95" cy="413"/>
              <a:chOff x="1000" y="1306"/>
              <a:chExt cx="162" cy="701"/>
            </a:xfrm>
          </p:grpSpPr>
          <p:sp>
            <p:nvSpPr>
              <p:cNvPr id="4200" name="Oval 2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01" name="Oval 2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7" name="Group 249"/>
            <p:cNvGrpSpPr>
              <a:grpSpLocks/>
            </p:cNvGrpSpPr>
            <p:nvPr/>
          </p:nvGrpSpPr>
          <p:grpSpPr bwMode="auto">
            <a:xfrm>
              <a:off x="3481" y="2777"/>
              <a:ext cx="95" cy="413"/>
              <a:chOff x="1000" y="1306"/>
              <a:chExt cx="162" cy="701"/>
            </a:xfrm>
          </p:grpSpPr>
          <p:sp>
            <p:nvSpPr>
              <p:cNvPr id="4198" name="Oval 2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99" name="Oval 2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8" name="Group 252"/>
            <p:cNvGrpSpPr>
              <a:grpSpLocks/>
            </p:cNvGrpSpPr>
            <p:nvPr/>
          </p:nvGrpSpPr>
          <p:grpSpPr bwMode="auto">
            <a:xfrm>
              <a:off x="3865" y="2777"/>
              <a:ext cx="95" cy="413"/>
              <a:chOff x="1000" y="1306"/>
              <a:chExt cx="162" cy="701"/>
            </a:xfrm>
          </p:grpSpPr>
          <p:sp>
            <p:nvSpPr>
              <p:cNvPr id="4196" name="Oval 2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97" name="Oval 2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9" name="Group 255"/>
            <p:cNvGrpSpPr>
              <a:grpSpLocks/>
            </p:cNvGrpSpPr>
            <p:nvPr/>
          </p:nvGrpSpPr>
          <p:grpSpPr bwMode="auto">
            <a:xfrm>
              <a:off x="4057" y="2777"/>
              <a:ext cx="95" cy="413"/>
              <a:chOff x="1000" y="1306"/>
              <a:chExt cx="162" cy="701"/>
            </a:xfrm>
          </p:grpSpPr>
          <p:sp>
            <p:nvSpPr>
              <p:cNvPr id="4194" name="Oval 2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95" name="Oval 2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0" name="Group 258"/>
            <p:cNvGrpSpPr>
              <a:grpSpLocks/>
            </p:cNvGrpSpPr>
            <p:nvPr/>
          </p:nvGrpSpPr>
          <p:grpSpPr bwMode="auto">
            <a:xfrm>
              <a:off x="4249" y="2777"/>
              <a:ext cx="95" cy="413"/>
              <a:chOff x="1000" y="1306"/>
              <a:chExt cx="162" cy="701"/>
            </a:xfrm>
          </p:grpSpPr>
          <p:sp>
            <p:nvSpPr>
              <p:cNvPr id="4192" name="Oval 2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93" name="Oval 2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1" name="Group 261"/>
            <p:cNvGrpSpPr>
              <a:grpSpLocks/>
            </p:cNvGrpSpPr>
            <p:nvPr/>
          </p:nvGrpSpPr>
          <p:grpSpPr bwMode="auto">
            <a:xfrm>
              <a:off x="3769" y="2873"/>
              <a:ext cx="95" cy="413"/>
              <a:chOff x="1000" y="1306"/>
              <a:chExt cx="162" cy="701"/>
            </a:xfrm>
          </p:grpSpPr>
          <p:sp>
            <p:nvSpPr>
              <p:cNvPr id="4190" name="Oval 2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91" name="Oval 2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2" name="Group 264"/>
            <p:cNvGrpSpPr>
              <a:grpSpLocks/>
            </p:cNvGrpSpPr>
            <p:nvPr/>
          </p:nvGrpSpPr>
          <p:grpSpPr bwMode="auto">
            <a:xfrm>
              <a:off x="3000" y="2873"/>
              <a:ext cx="95" cy="413"/>
              <a:chOff x="1000" y="1306"/>
              <a:chExt cx="162" cy="701"/>
            </a:xfrm>
          </p:grpSpPr>
          <p:sp>
            <p:nvSpPr>
              <p:cNvPr id="4188" name="Oval 2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9" name="Oval 2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3" name="Group 267"/>
            <p:cNvGrpSpPr>
              <a:grpSpLocks/>
            </p:cNvGrpSpPr>
            <p:nvPr/>
          </p:nvGrpSpPr>
          <p:grpSpPr bwMode="auto">
            <a:xfrm>
              <a:off x="3192" y="2873"/>
              <a:ext cx="95" cy="413"/>
              <a:chOff x="1000" y="1306"/>
              <a:chExt cx="162" cy="701"/>
            </a:xfrm>
          </p:grpSpPr>
          <p:sp>
            <p:nvSpPr>
              <p:cNvPr id="4186" name="Oval 2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7" name="Oval 2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4" name="Group 270"/>
            <p:cNvGrpSpPr>
              <a:grpSpLocks/>
            </p:cNvGrpSpPr>
            <p:nvPr/>
          </p:nvGrpSpPr>
          <p:grpSpPr bwMode="auto">
            <a:xfrm>
              <a:off x="3385" y="2873"/>
              <a:ext cx="95" cy="413"/>
              <a:chOff x="1000" y="1306"/>
              <a:chExt cx="162" cy="701"/>
            </a:xfrm>
          </p:grpSpPr>
          <p:sp>
            <p:nvSpPr>
              <p:cNvPr id="4184" name="Oval 2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5" name="Oval 2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5" name="Group 273"/>
            <p:cNvGrpSpPr>
              <a:grpSpLocks/>
            </p:cNvGrpSpPr>
            <p:nvPr/>
          </p:nvGrpSpPr>
          <p:grpSpPr bwMode="auto">
            <a:xfrm>
              <a:off x="3577" y="2873"/>
              <a:ext cx="95" cy="413"/>
              <a:chOff x="1000" y="1306"/>
              <a:chExt cx="162" cy="701"/>
            </a:xfrm>
          </p:grpSpPr>
          <p:sp>
            <p:nvSpPr>
              <p:cNvPr id="4182" name="Oval 2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3" name="Oval 2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6" name="Group 276"/>
            <p:cNvGrpSpPr>
              <a:grpSpLocks/>
            </p:cNvGrpSpPr>
            <p:nvPr/>
          </p:nvGrpSpPr>
          <p:grpSpPr bwMode="auto">
            <a:xfrm>
              <a:off x="3961" y="2873"/>
              <a:ext cx="95" cy="413"/>
              <a:chOff x="1000" y="1306"/>
              <a:chExt cx="162" cy="701"/>
            </a:xfrm>
          </p:grpSpPr>
          <p:sp>
            <p:nvSpPr>
              <p:cNvPr id="4180" name="Oval 2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1" name="Oval 2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7" name="Group 279"/>
            <p:cNvGrpSpPr>
              <a:grpSpLocks/>
            </p:cNvGrpSpPr>
            <p:nvPr/>
          </p:nvGrpSpPr>
          <p:grpSpPr bwMode="auto">
            <a:xfrm>
              <a:off x="4153" y="2873"/>
              <a:ext cx="95" cy="413"/>
              <a:chOff x="1000" y="1306"/>
              <a:chExt cx="162" cy="701"/>
            </a:xfrm>
          </p:grpSpPr>
          <p:sp>
            <p:nvSpPr>
              <p:cNvPr id="4178" name="Oval 2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79" name="Oval 2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8" name="Group 282"/>
            <p:cNvGrpSpPr>
              <a:grpSpLocks/>
            </p:cNvGrpSpPr>
            <p:nvPr/>
          </p:nvGrpSpPr>
          <p:grpSpPr bwMode="auto">
            <a:xfrm>
              <a:off x="3865" y="2969"/>
              <a:ext cx="95" cy="413"/>
              <a:chOff x="1000" y="1306"/>
              <a:chExt cx="162" cy="701"/>
            </a:xfrm>
          </p:grpSpPr>
          <p:sp>
            <p:nvSpPr>
              <p:cNvPr id="4176" name="Oval 2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77" name="Oval 2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9" name="Group 285"/>
            <p:cNvGrpSpPr>
              <a:grpSpLocks/>
            </p:cNvGrpSpPr>
            <p:nvPr/>
          </p:nvGrpSpPr>
          <p:grpSpPr bwMode="auto">
            <a:xfrm>
              <a:off x="3096" y="2969"/>
              <a:ext cx="95" cy="413"/>
              <a:chOff x="1000" y="1306"/>
              <a:chExt cx="162" cy="701"/>
            </a:xfrm>
          </p:grpSpPr>
          <p:sp>
            <p:nvSpPr>
              <p:cNvPr id="4174" name="Oval 2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75" name="Oval 2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0" name="Group 288"/>
            <p:cNvGrpSpPr>
              <a:grpSpLocks/>
            </p:cNvGrpSpPr>
            <p:nvPr/>
          </p:nvGrpSpPr>
          <p:grpSpPr bwMode="auto">
            <a:xfrm>
              <a:off x="3288" y="2969"/>
              <a:ext cx="95" cy="413"/>
              <a:chOff x="1000" y="1306"/>
              <a:chExt cx="162" cy="701"/>
            </a:xfrm>
          </p:grpSpPr>
          <p:sp>
            <p:nvSpPr>
              <p:cNvPr id="4172" name="Oval 2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73" name="Oval 2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1" name="Group 291"/>
            <p:cNvGrpSpPr>
              <a:grpSpLocks/>
            </p:cNvGrpSpPr>
            <p:nvPr/>
          </p:nvGrpSpPr>
          <p:grpSpPr bwMode="auto">
            <a:xfrm>
              <a:off x="3481" y="2969"/>
              <a:ext cx="95" cy="413"/>
              <a:chOff x="1000" y="1306"/>
              <a:chExt cx="162" cy="701"/>
            </a:xfrm>
          </p:grpSpPr>
          <p:sp>
            <p:nvSpPr>
              <p:cNvPr id="4170" name="Oval 2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71" name="Oval 2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2" name="Group 294"/>
            <p:cNvGrpSpPr>
              <a:grpSpLocks/>
            </p:cNvGrpSpPr>
            <p:nvPr/>
          </p:nvGrpSpPr>
          <p:grpSpPr bwMode="auto">
            <a:xfrm>
              <a:off x="3673" y="2969"/>
              <a:ext cx="95" cy="413"/>
              <a:chOff x="1000" y="1306"/>
              <a:chExt cx="162" cy="701"/>
            </a:xfrm>
          </p:grpSpPr>
          <p:sp>
            <p:nvSpPr>
              <p:cNvPr id="4168" name="Oval 2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9" name="Oval 2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3" name="Group 297"/>
            <p:cNvGrpSpPr>
              <a:grpSpLocks/>
            </p:cNvGrpSpPr>
            <p:nvPr/>
          </p:nvGrpSpPr>
          <p:grpSpPr bwMode="auto">
            <a:xfrm>
              <a:off x="4057" y="2969"/>
              <a:ext cx="95" cy="413"/>
              <a:chOff x="1000" y="1306"/>
              <a:chExt cx="162" cy="701"/>
            </a:xfrm>
          </p:grpSpPr>
          <p:sp>
            <p:nvSpPr>
              <p:cNvPr id="4166" name="Oval 2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7" name="Oval 2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4" name="Group 300"/>
            <p:cNvGrpSpPr>
              <a:grpSpLocks/>
            </p:cNvGrpSpPr>
            <p:nvPr/>
          </p:nvGrpSpPr>
          <p:grpSpPr bwMode="auto">
            <a:xfrm>
              <a:off x="3961" y="3065"/>
              <a:ext cx="95" cy="413"/>
              <a:chOff x="1000" y="1306"/>
              <a:chExt cx="162" cy="701"/>
            </a:xfrm>
          </p:grpSpPr>
          <p:sp>
            <p:nvSpPr>
              <p:cNvPr id="4164" name="Oval 3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5" name="Oval 3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5" name="Group 303"/>
            <p:cNvGrpSpPr>
              <a:grpSpLocks/>
            </p:cNvGrpSpPr>
            <p:nvPr/>
          </p:nvGrpSpPr>
          <p:grpSpPr bwMode="auto">
            <a:xfrm>
              <a:off x="3192" y="3065"/>
              <a:ext cx="95" cy="413"/>
              <a:chOff x="1000" y="1306"/>
              <a:chExt cx="162" cy="701"/>
            </a:xfrm>
          </p:grpSpPr>
          <p:sp>
            <p:nvSpPr>
              <p:cNvPr id="4162" name="Oval 3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3" name="Oval 3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6" name="Group 306"/>
            <p:cNvGrpSpPr>
              <a:grpSpLocks/>
            </p:cNvGrpSpPr>
            <p:nvPr/>
          </p:nvGrpSpPr>
          <p:grpSpPr bwMode="auto">
            <a:xfrm>
              <a:off x="3384" y="3065"/>
              <a:ext cx="95" cy="413"/>
              <a:chOff x="1000" y="1306"/>
              <a:chExt cx="162" cy="701"/>
            </a:xfrm>
          </p:grpSpPr>
          <p:sp>
            <p:nvSpPr>
              <p:cNvPr id="4160" name="Oval 3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1" name="Oval 3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7" name="Group 309"/>
            <p:cNvGrpSpPr>
              <a:grpSpLocks/>
            </p:cNvGrpSpPr>
            <p:nvPr/>
          </p:nvGrpSpPr>
          <p:grpSpPr bwMode="auto">
            <a:xfrm>
              <a:off x="3577" y="3065"/>
              <a:ext cx="95" cy="413"/>
              <a:chOff x="1000" y="1306"/>
              <a:chExt cx="162" cy="701"/>
            </a:xfrm>
          </p:grpSpPr>
          <p:sp>
            <p:nvSpPr>
              <p:cNvPr id="4158" name="Oval 3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59" name="Oval 3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8" name="Group 312"/>
            <p:cNvGrpSpPr>
              <a:grpSpLocks/>
            </p:cNvGrpSpPr>
            <p:nvPr/>
          </p:nvGrpSpPr>
          <p:grpSpPr bwMode="auto">
            <a:xfrm>
              <a:off x="3769" y="3065"/>
              <a:ext cx="95" cy="413"/>
              <a:chOff x="1000" y="1306"/>
              <a:chExt cx="162" cy="701"/>
            </a:xfrm>
          </p:grpSpPr>
          <p:sp>
            <p:nvSpPr>
              <p:cNvPr id="4156" name="Oval 3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57" name="Oval 3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9" name="Group 315"/>
            <p:cNvGrpSpPr>
              <a:grpSpLocks/>
            </p:cNvGrpSpPr>
            <p:nvPr/>
          </p:nvGrpSpPr>
          <p:grpSpPr bwMode="auto">
            <a:xfrm>
              <a:off x="4057" y="3161"/>
              <a:ext cx="95" cy="413"/>
              <a:chOff x="1000" y="1306"/>
              <a:chExt cx="162" cy="701"/>
            </a:xfrm>
          </p:grpSpPr>
          <p:sp>
            <p:nvSpPr>
              <p:cNvPr id="4154" name="Oval 3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55" name="Oval 3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0" name="Group 318"/>
            <p:cNvGrpSpPr>
              <a:grpSpLocks/>
            </p:cNvGrpSpPr>
            <p:nvPr/>
          </p:nvGrpSpPr>
          <p:grpSpPr bwMode="auto">
            <a:xfrm>
              <a:off x="3288" y="3161"/>
              <a:ext cx="95" cy="413"/>
              <a:chOff x="1000" y="1306"/>
              <a:chExt cx="162" cy="701"/>
            </a:xfrm>
          </p:grpSpPr>
          <p:sp>
            <p:nvSpPr>
              <p:cNvPr id="4152" name="Oval 3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53" name="Oval 3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1" name="Group 321"/>
            <p:cNvGrpSpPr>
              <a:grpSpLocks/>
            </p:cNvGrpSpPr>
            <p:nvPr/>
          </p:nvGrpSpPr>
          <p:grpSpPr bwMode="auto">
            <a:xfrm>
              <a:off x="3480" y="3161"/>
              <a:ext cx="95" cy="413"/>
              <a:chOff x="1000" y="1306"/>
              <a:chExt cx="162" cy="701"/>
            </a:xfrm>
          </p:grpSpPr>
          <p:sp>
            <p:nvSpPr>
              <p:cNvPr id="4150" name="Oval 3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51" name="Oval 3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2" name="Group 324"/>
            <p:cNvGrpSpPr>
              <a:grpSpLocks/>
            </p:cNvGrpSpPr>
            <p:nvPr/>
          </p:nvGrpSpPr>
          <p:grpSpPr bwMode="auto">
            <a:xfrm>
              <a:off x="3673" y="3161"/>
              <a:ext cx="95" cy="413"/>
              <a:chOff x="1000" y="1306"/>
              <a:chExt cx="162" cy="701"/>
            </a:xfrm>
          </p:grpSpPr>
          <p:sp>
            <p:nvSpPr>
              <p:cNvPr id="4148" name="Oval 3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9" name="Oval 3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3" name="Group 327"/>
            <p:cNvGrpSpPr>
              <a:grpSpLocks/>
            </p:cNvGrpSpPr>
            <p:nvPr/>
          </p:nvGrpSpPr>
          <p:grpSpPr bwMode="auto">
            <a:xfrm>
              <a:off x="3865" y="3161"/>
              <a:ext cx="95" cy="413"/>
              <a:chOff x="1000" y="1306"/>
              <a:chExt cx="162" cy="701"/>
            </a:xfrm>
          </p:grpSpPr>
          <p:sp>
            <p:nvSpPr>
              <p:cNvPr id="4146" name="Oval 3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7" name="Oval 3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4" name="Group 330"/>
            <p:cNvGrpSpPr>
              <a:grpSpLocks/>
            </p:cNvGrpSpPr>
            <p:nvPr/>
          </p:nvGrpSpPr>
          <p:grpSpPr bwMode="auto">
            <a:xfrm>
              <a:off x="4153" y="3065"/>
              <a:ext cx="95" cy="413"/>
              <a:chOff x="1000" y="1306"/>
              <a:chExt cx="162" cy="701"/>
            </a:xfrm>
          </p:grpSpPr>
          <p:sp>
            <p:nvSpPr>
              <p:cNvPr id="4144" name="Oval 3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5" name="Oval 3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5" name="Group 333"/>
            <p:cNvGrpSpPr>
              <a:grpSpLocks/>
            </p:cNvGrpSpPr>
            <p:nvPr/>
          </p:nvGrpSpPr>
          <p:grpSpPr bwMode="auto">
            <a:xfrm>
              <a:off x="4249" y="2969"/>
              <a:ext cx="95" cy="413"/>
              <a:chOff x="1000" y="1306"/>
              <a:chExt cx="162" cy="701"/>
            </a:xfrm>
          </p:grpSpPr>
          <p:sp>
            <p:nvSpPr>
              <p:cNvPr id="4142" name="Oval 3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3" name="Oval 3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6" name="Group 336"/>
            <p:cNvGrpSpPr>
              <a:grpSpLocks/>
            </p:cNvGrpSpPr>
            <p:nvPr/>
          </p:nvGrpSpPr>
          <p:grpSpPr bwMode="auto">
            <a:xfrm>
              <a:off x="4345" y="2873"/>
              <a:ext cx="95" cy="413"/>
              <a:chOff x="1000" y="1306"/>
              <a:chExt cx="162" cy="701"/>
            </a:xfrm>
          </p:grpSpPr>
          <p:sp>
            <p:nvSpPr>
              <p:cNvPr id="4140" name="Oval 3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1" name="Oval 3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7" name="Group 339"/>
            <p:cNvGrpSpPr>
              <a:grpSpLocks/>
            </p:cNvGrpSpPr>
            <p:nvPr/>
          </p:nvGrpSpPr>
          <p:grpSpPr bwMode="auto">
            <a:xfrm>
              <a:off x="4441" y="2777"/>
              <a:ext cx="95" cy="413"/>
              <a:chOff x="1000" y="1306"/>
              <a:chExt cx="162" cy="701"/>
            </a:xfrm>
          </p:grpSpPr>
          <p:sp>
            <p:nvSpPr>
              <p:cNvPr id="4138" name="Oval 3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39" name="Oval 3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sp>
        <p:nvSpPr>
          <p:cNvPr id="342" name="Title 1">
            <a:extLst>
              <a:ext uri="{FF2B5EF4-FFF2-40B4-BE49-F238E27FC236}">
                <a16:creationId xmlns:a16="http://schemas.microsoft.com/office/drawing/2014/main" id="{4479763F-3ED4-C545-A080-AAA900DD234B}"/>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spTree>
    <p:extLst>
      <p:ext uri="{BB962C8B-B14F-4D97-AF65-F5344CB8AC3E}">
        <p14:creationId xmlns:p14="http://schemas.microsoft.com/office/powerpoint/2010/main" val="573503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62349"/>
                                        </p:tgtEl>
                                        <p:attrNameLst>
                                          <p:attrName>style.visibility</p:attrName>
                                        </p:attrNameLst>
                                      </p:cBhvr>
                                      <p:to>
                                        <p:strVal val="visible"/>
                                      </p:to>
                                    </p:set>
                                    <p:anim calcmode="lin" valueType="num">
                                      <p:cBhvr>
                                        <p:cTn id="7" dur="2000" fill="hold"/>
                                        <p:tgtEl>
                                          <p:spTgt spid="1162349"/>
                                        </p:tgtEl>
                                        <p:attrNameLst>
                                          <p:attrName>ppt_w</p:attrName>
                                        </p:attrNameLst>
                                      </p:cBhvr>
                                      <p:tavLst>
                                        <p:tav tm="0">
                                          <p:val>
                                            <p:strVal val="#ppt_w+.3"/>
                                          </p:val>
                                        </p:tav>
                                        <p:tav tm="100000">
                                          <p:val>
                                            <p:strVal val="#ppt_w"/>
                                          </p:val>
                                        </p:tav>
                                      </p:tavLst>
                                    </p:anim>
                                    <p:anim calcmode="lin" valueType="num">
                                      <p:cBhvr>
                                        <p:cTn id="8" dur="2000" fill="hold"/>
                                        <p:tgtEl>
                                          <p:spTgt spid="1162349"/>
                                        </p:tgtEl>
                                        <p:attrNameLst>
                                          <p:attrName>ppt_h</p:attrName>
                                        </p:attrNameLst>
                                      </p:cBhvr>
                                      <p:tavLst>
                                        <p:tav tm="0">
                                          <p:val>
                                            <p:strVal val="#ppt_h"/>
                                          </p:val>
                                        </p:tav>
                                        <p:tav tm="100000">
                                          <p:val>
                                            <p:strVal val="#ppt_h"/>
                                          </p:val>
                                        </p:tav>
                                      </p:tavLst>
                                    </p:anim>
                                    <p:animEffect transition="in" filter="fade">
                                      <p:cBhvr>
                                        <p:cTn id="9" dur="2000"/>
                                        <p:tgtEl>
                                          <p:spTgt spid="116234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162243"/>
                                        </p:tgtEl>
                                        <p:attrNameLst>
                                          <p:attrName>style.visibility</p:attrName>
                                        </p:attrNameLst>
                                      </p:cBhvr>
                                      <p:to>
                                        <p:strVal val="visible"/>
                                      </p:to>
                                    </p:set>
                                    <p:anim calcmode="lin" valueType="num">
                                      <p:cBhvr>
                                        <p:cTn id="12" dur="2000" fill="hold"/>
                                        <p:tgtEl>
                                          <p:spTgt spid="1162243"/>
                                        </p:tgtEl>
                                        <p:attrNameLst>
                                          <p:attrName>ppt_w</p:attrName>
                                        </p:attrNameLst>
                                      </p:cBhvr>
                                      <p:tavLst>
                                        <p:tav tm="0">
                                          <p:val>
                                            <p:strVal val="#ppt_w+.3"/>
                                          </p:val>
                                        </p:tav>
                                        <p:tav tm="100000">
                                          <p:val>
                                            <p:strVal val="#ppt_w"/>
                                          </p:val>
                                        </p:tav>
                                      </p:tavLst>
                                    </p:anim>
                                    <p:anim calcmode="lin" valueType="num">
                                      <p:cBhvr>
                                        <p:cTn id="13" dur="2000" fill="hold"/>
                                        <p:tgtEl>
                                          <p:spTgt spid="1162243"/>
                                        </p:tgtEl>
                                        <p:attrNameLst>
                                          <p:attrName>ppt_h</p:attrName>
                                        </p:attrNameLst>
                                      </p:cBhvr>
                                      <p:tavLst>
                                        <p:tav tm="0">
                                          <p:val>
                                            <p:strVal val="#ppt_h"/>
                                          </p:val>
                                        </p:tav>
                                        <p:tav tm="100000">
                                          <p:val>
                                            <p:strVal val="#ppt_h"/>
                                          </p:val>
                                        </p:tav>
                                      </p:tavLst>
                                    </p:anim>
                                    <p:animEffect transition="in" filter="fade">
                                      <p:cBhvr>
                                        <p:cTn id="14" dur="2000"/>
                                        <p:tgtEl>
                                          <p:spTgt spid="116224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162476"/>
                                        </p:tgtEl>
                                        <p:attrNameLst>
                                          <p:attrName>style.visibility</p:attrName>
                                        </p:attrNameLst>
                                      </p:cBhvr>
                                      <p:to>
                                        <p:strVal val="visible"/>
                                      </p:to>
                                    </p:set>
                                    <p:anim calcmode="lin" valueType="num">
                                      <p:cBhvr>
                                        <p:cTn id="17" dur="2000" fill="hold"/>
                                        <p:tgtEl>
                                          <p:spTgt spid="1162476"/>
                                        </p:tgtEl>
                                        <p:attrNameLst>
                                          <p:attrName>ppt_w</p:attrName>
                                        </p:attrNameLst>
                                      </p:cBhvr>
                                      <p:tavLst>
                                        <p:tav tm="0">
                                          <p:val>
                                            <p:strVal val="#ppt_w+.3"/>
                                          </p:val>
                                        </p:tav>
                                        <p:tav tm="100000">
                                          <p:val>
                                            <p:strVal val="#ppt_w"/>
                                          </p:val>
                                        </p:tav>
                                      </p:tavLst>
                                    </p:anim>
                                    <p:anim calcmode="lin" valueType="num">
                                      <p:cBhvr>
                                        <p:cTn id="18" dur="2000" fill="hold"/>
                                        <p:tgtEl>
                                          <p:spTgt spid="1162476"/>
                                        </p:tgtEl>
                                        <p:attrNameLst>
                                          <p:attrName>ppt_h</p:attrName>
                                        </p:attrNameLst>
                                      </p:cBhvr>
                                      <p:tavLst>
                                        <p:tav tm="0">
                                          <p:val>
                                            <p:strVal val="#ppt_h"/>
                                          </p:val>
                                        </p:tav>
                                        <p:tav tm="100000">
                                          <p:val>
                                            <p:strVal val="#ppt_h"/>
                                          </p:val>
                                        </p:tav>
                                      </p:tavLst>
                                    </p:anim>
                                    <p:animEffect transition="in" filter="fade">
                                      <p:cBhvr>
                                        <p:cTn id="19" dur="2000"/>
                                        <p:tgtEl>
                                          <p:spTgt spid="116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nvGrpSpPr>
          <p:cNvPr id="6146" name="Group 3"/>
          <p:cNvGrpSpPr>
            <a:grpSpLocks/>
          </p:cNvGrpSpPr>
          <p:nvPr/>
        </p:nvGrpSpPr>
        <p:grpSpPr bwMode="auto">
          <a:xfrm>
            <a:off x="4800727" y="4408393"/>
            <a:ext cx="2590547" cy="1265114"/>
            <a:chOff x="2904" y="2777"/>
            <a:chExt cx="1632" cy="797"/>
          </a:xfrm>
        </p:grpSpPr>
        <p:grpSp>
          <p:nvGrpSpPr>
            <p:cNvPr id="6517" name="Group 4"/>
            <p:cNvGrpSpPr>
              <a:grpSpLocks/>
            </p:cNvGrpSpPr>
            <p:nvPr/>
          </p:nvGrpSpPr>
          <p:grpSpPr bwMode="auto">
            <a:xfrm>
              <a:off x="3673" y="2777"/>
              <a:ext cx="95" cy="413"/>
              <a:chOff x="1000" y="1306"/>
              <a:chExt cx="162" cy="701"/>
            </a:xfrm>
          </p:grpSpPr>
          <p:sp>
            <p:nvSpPr>
              <p:cNvPr id="6620" name="Oval 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21" name="Oval 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18" name="Group 7"/>
            <p:cNvGrpSpPr>
              <a:grpSpLocks/>
            </p:cNvGrpSpPr>
            <p:nvPr/>
          </p:nvGrpSpPr>
          <p:grpSpPr bwMode="auto">
            <a:xfrm>
              <a:off x="2904" y="2777"/>
              <a:ext cx="95" cy="413"/>
              <a:chOff x="1000" y="1306"/>
              <a:chExt cx="162" cy="701"/>
            </a:xfrm>
          </p:grpSpPr>
          <p:sp>
            <p:nvSpPr>
              <p:cNvPr id="6618" name="Oval 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19" name="Oval 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19" name="Group 10"/>
            <p:cNvGrpSpPr>
              <a:grpSpLocks/>
            </p:cNvGrpSpPr>
            <p:nvPr/>
          </p:nvGrpSpPr>
          <p:grpSpPr bwMode="auto">
            <a:xfrm>
              <a:off x="3096" y="2777"/>
              <a:ext cx="95" cy="413"/>
              <a:chOff x="1000" y="1306"/>
              <a:chExt cx="162" cy="701"/>
            </a:xfrm>
          </p:grpSpPr>
          <p:sp>
            <p:nvSpPr>
              <p:cNvPr id="6616" name="Oval 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17" name="Oval 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0" name="Group 13"/>
            <p:cNvGrpSpPr>
              <a:grpSpLocks/>
            </p:cNvGrpSpPr>
            <p:nvPr/>
          </p:nvGrpSpPr>
          <p:grpSpPr bwMode="auto">
            <a:xfrm>
              <a:off x="3289" y="2777"/>
              <a:ext cx="95" cy="413"/>
              <a:chOff x="1000" y="1306"/>
              <a:chExt cx="162" cy="701"/>
            </a:xfrm>
          </p:grpSpPr>
          <p:sp>
            <p:nvSpPr>
              <p:cNvPr id="6614" name="Oval 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15" name="Oval 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1" name="Group 16"/>
            <p:cNvGrpSpPr>
              <a:grpSpLocks/>
            </p:cNvGrpSpPr>
            <p:nvPr/>
          </p:nvGrpSpPr>
          <p:grpSpPr bwMode="auto">
            <a:xfrm>
              <a:off x="3481" y="2777"/>
              <a:ext cx="95" cy="413"/>
              <a:chOff x="1000" y="1306"/>
              <a:chExt cx="162" cy="701"/>
            </a:xfrm>
          </p:grpSpPr>
          <p:sp>
            <p:nvSpPr>
              <p:cNvPr id="6612" name="Oval 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13" name="Oval 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2" name="Group 19"/>
            <p:cNvGrpSpPr>
              <a:grpSpLocks/>
            </p:cNvGrpSpPr>
            <p:nvPr/>
          </p:nvGrpSpPr>
          <p:grpSpPr bwMode="auto">
            <a:xfrm>
              <a:off x="3865" y="2777"/>
              <a:ext cx="95" cy="413"/>
              <a:chOff x="1000" y="1306"/>
              <a:chExt cx="162" cy="701"/>
            </a:xfrm>
          </p:grpSpPr>
          <p:sp>
            <p:nvSpPr>
              <p:cNvPr id="6610" name="Oval 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11" name="Oval 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3" name="Group 22"/>
            <p:cNvGrpSpPr>
              <a:grpSpLocks/>
            </p:cNvGrpSpPr>
            <p:nvPr/>
          </p:nvGrpSpPr>
          <p:grpSpPr bwMode="auto">
            <a:xfrm>
              <a:off x="4057" y="2777"/>
              <a:ext cx="95" cy="413"/>
              <a:chOff x="1000" y="1306"/>
              <a:chExt cx="162" cy="701"/>
            </a:xfrm>
          </p:grpSpPr>
          <p:sp>
            <p:nvSpPr>
              <p:cNvPr id="6608" name="Oval 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09" name="Oval 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4" name="Group 25"/>
            <p:cNvGrpSpPr>
              <a:grpSpLocks/>
            </p:cNvGrpSpPr>
            <p:nvPr/>
          </p:nvGrpSpPr>
          <p:grpSpPr bwMode="auto">
            <a:xfrm>
              <a:off x="4249" y="2777"/>
              <a:ext cx="95" cy="413"/>
              <a:chOff x="1000" y="1306"/>
              <a:chExt cx="162" cy="701"/>
            </a:xfrm>
          </p:grpSpPr>
          <p:sp>
            <p:nvSpPr>
              <p:cNvPr id="6606" name="Oval 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07" name="Oval 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5" name="Group 28"/>
            <p:cNvGrpSpPr>
              <a:grpSpLocks/>
            </p:cNvGrpSpPr>
            <p:nvPr/>
          </p:nvGrpSpPr>
          <p:grpSpPr bwMode="auto">
            <a:xfrm>
              <a:off x="3769" y="2873"/>
              <a:ext cx="95" cy="413"/>
              <a:chOff x="1000" y="1306"/>
              <a:chExt cx="162" cy="701"/>
            </a:xfrm>
          </p:grpSpPr>
          <p:sp>
            <p:nvSpPr>
              <p:cNvPr id="6604" name="Oval 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05" name="Oval 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6" name="Group 31"/>
            <p:cNvGrpSpPr>
              <a:grpSpLocks/>
            </p:cNvGrpSpPr>
            <p:nvPr/>
          </p:nvGrpSpPr>
          <p:grpSpPr bwMode="auto">
            <a:xfrm>
              <a:off x="3000" y="2873"/>
              <a:ext cx="95" cy="413"/>
              <a:chOff x="1000" y="1306"/>
              <a:chExt cx="162" cy="701"/>
            </a:xfrm>
          </p:grpSpPr>
          <p:sp>
            <p:nvSpPr>
              <p:cNvPr id="6602" name="Oval 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03" name="Oval 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7" name="Group 34"/>
            <p:cNvGrpSpPr>
              <a:grpSpLocks/>
            </p:cNvGrpSpPr>
            <p:nvPr/>
          </p:nvGrpSpPr>
          <p:grpSpPr bwMode="auto">
            <a:xfrm>
              <a:off x="3192" y="2873"/>
              <a:ext cx="95" cy="413"/>
              <a:chOff x="1000" y="1306"/>
              <a:chExt cx="162" cy="701"/>
            </a:xfrm>
          </p:grpSpPr>
          <p:sp>
            <p:nvSpPr>
              <p:cNvPr id="6600" name="Oval 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01" name="Oval 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8" name="Group 37"/>
            <p:cNvGrpSpPr>
              <a:grpSpLocks/>
            </p:cNvGrpSpPr>
            <p:nvPr/>
          </p:nvGrpSpPr>
          <p:grpSpPr bwMode="auto">
            <a:xfrm>
              <a:off x="3385" y="2873"/>
              <a:ext cx="95" cy="413"/>
              <a:chOff x="1000" y="1306"/>
              <a:chExt cx="162" cy="701"/>
            </a:xfrm>
          </p:grpSpPr>
          <p:sp>
            <p:nvSpPr>
              <p:cNvPr id="6598" name="Oval 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99" name="Oval 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9" name="Group 40"/>
            <p:cNvGrpSpPr>
              <a:grpSpLocks/>
            </p:cNvGrpSpPr>
            <p:nvPr/>
          </p:nvGrpSpPr>
          <p:grpSpPr bwMode="auto">
            <a:xfrm>
              <a:off x="3577" y="2873"/>
              <a:ext cx="95" cy="413"/>
              <a:chOff x="1000" y="1306"/>
              <a:chExt cx="162" cy="701"/>
            </a:xfrm>
          </p:grpSpPr>
          <p:sp>
            <p:nvSpPr>
              <p:cNvPr id="6596" name="Oval 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97" name="Oval 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0" name="Group 43"/>
            <p:cNvGrpSpPr>
              <a:grpSpLocks/>
            </p:cNvGrpSpPr>
            <p:nvPr/>
          </p:nvGrpSpPr>
          <p:grpSpPr bwMode="auto">
            <a:xfrm>
              <a:off x="3961" y="2873"/>
              <a:ext cx="95" cy="413"/>
              <a:chOff x="1000" y="1306"/>
              <a:chExt cx="162" cy="701"/>
            </a:xfrm>
          </p:grpSpPr>
          <p:sp>
            <p:nvSpPr>
              <p:cNvPr id="6594" name="Oval 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95" name="Oval 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1" name="Group 46"/>
            <p:cNvGrpSpPr>
              <a:grpSpLocks/>
            </p:cNvGrpSpPr>
            <p:nvPr/>
          </p:nvGrpSpPr>
          <p:grpSpPr bwMode="auto">
            <a:xfrm>
              <a:off x="4153" y="2873"/>
              <a:ext cx="95" cy="413"/>
              <a:chOff x="1000" y="1306"/>
              <a:chExt cx="162" cy="701"/>
            </a:xfrm>
          </p:grpSpPr>
          <p:sp>
            <p:nvSpPr>
              <p:cNvPr id="6592" name="Oval 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93" name="Oval 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2" name="Group 49"/>
            <p:cNvGrpSpPr>
              <a:grpSpLocks/>
            </p:cNvGrpSpPr>
            <p:nvPr/>
          </p:nvGrpSpPr>
          <p:grpSpPr bwMode="auto">
            <a:xfrm>
              <a:off x="3865" y="2969"/>
              <a:ext cx="95" cy="413"/>
              <a:chOff x="1000" y="1306"/>
              <a:chExt cx="162" cy="701"/>
            </a:xfrm>
          </p:grpSpPr>
          <p:sp>
            <p:nvSpPr>
              <p:cNvPr id="6590" name="Oval 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91" name="Oval 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3" name="Group 52"/>
            <p:cNvGrpSpPr>
              <a:grpSpLocks/>
            </p:cNvGrpSpPr>
            <p:nvPr/>
          </p:nvGrpSpPr>
          <p:grpSpPr bwMode="auto">
            <a:xfrm>
              <a:off x="3096" y="2969"/>
              <a:ext cx="95" cy="413"/>
              <a:chOff x="1000" y="1306"/>
              <a:chExt cx="162" cy="701"/>
            </a:xfrm>
          </p:grpSpPr>
          <p:sp>
            <p:nvSpPr>
              <p:cNvPr id="6588" name="Oval 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89" name="Oval 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4" name="Group 55"/>
            <p:cNvGrpSpPr>
              <a:grpSpLocks/>
            </p:cNvGrpSpPr>
            <p:nvPr/>
          </p:nvGrpSpPr>
          <p:grpSpPr bwMode="auto">
            <a:xfrm>
              <a:off x="3288" y="2969"/>
              <a:ext cx="95" cy="413"/>
              <a:chOff x="1000" y="1306"/>
              <a:chExt cx="162" cy="701"/>
            </a:xfrm>
          </p:grpSpPr>
          <p:sp>
            <p:nvSpPr>
              <p:cNvPr id="6586" name="Oval 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87" name="Oval 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5" name="Group 58"/>
            <p:cNvGrpSpPr>
              <a:grpSpLocks/>
            </p:cNvGrpSpPr>
            <p:nvPr/>
          </p:nvGrpSpPr>
          <p:grpSpPr bwMode="auto">
            <a:xfrm>
              <a:off x="3481" y="2969"/>
              <a:ext cx="95" cy="413"/>
              <a:chOff x="1000" y="1306"/>
              <a:chExt cx="162" cy="701"/>
            </a:xfrm>
          </p:grpSpPr>
          <p:sp>
            <p:nvSpPr>
              <p:cNvPr id="6584" name="Oval 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85" name="Oval 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6" name="Group 61"/>
            <p:cNvGrpSpPr>
              <a:grpSpLocks/>
            </p:cNvGrpSpPr>
            <p:nvPr/>
          </p:nvGrpSpPr>
          <p:grpSpPr bwMode="auto">
            <a:xfrm>
              <a:off x="3673" y="2969"/>
              <a:ext cx="95" cy="413"/>
              <a:chOff x="1000" y="1306"/>
              <a:chExt cx="162" cy="701"/>
            </a:xfrm>
          </p:grpSpPr>
          <p:sp>
            <p:nvSpPr>
              <p:cNvPr id="6582" name="Oval 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83" name="Oval 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7" name="Group 64"/>
            <p:cNvGrpSpPr>
              <a:grpSpLocks/>
            </p:cNvGrpSpPr>
            <p:nvPr/>
          </p:nvGrpSpPr>
          <p:grpSpPr bwMode="auto">
            <a:xfrm>
              <a:off x="4057" y="2969"/>
              <a:ext cx="95" cy="413"/>
              <a:chOff x="1000" y="1306"/>
              <a:chExt cx="162" cy="701"/>
            </a:xfrm>
          </p:grpSpPr>
          <p:sp>
            <p:nvSpPr>
              <p:cNvPr id="6580" name="Oval 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81" name="Oval 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8" name="Group 67"/>
            <p:cNvGrpSpPr>
              <a:grpSpLocks/>
            </p:cNvGrpSpPr>
            <p:nvPr/>
          </p:nvGrpSpPr>
          <p:grpSpPr bwMode="auto">
            <a:xfrm>
              <a:off x="3961" y="3065"/>
              <a:ext cx="95" cy="413"/>
              <a:chOff x="1000" y="1306"/>
              <a:chExt cx="162" cy="701"/>
            </a:xfrm>
          </p:grpSpPr>
          <p:sp>
            <p:nvSpPr>
              <p:cNvPr id="6578" name="Oval 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79" name="Oval 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9" name="Group 70"/>
            <p:cNvGrpSpPr>
              <a:grpSpLocks/>
            </p:cNvGrpSpPr>
            <p:nvPr/>
          </p:nvGrpSpPr>
          <p:grpSpPr bwMode="auto">
            <a:xfrm>
              <a:off x="3192" y="3065"/>
              <a:ext cx="95" cy="413"/>
              <a:chOff x="1000" y="1306"/>
              <a:chExt cx="162" cy="701"/>
            </a:xfrm>
          </p:grpSpPr>
          <p:sp>
            <p:nvSpPr>
              <p:cNvPr id="6576" name="Oval 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77" name="Oval 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0" name="Group 73"/>
            <p:cNvGrpSpPr>
              <a:grpSpLocks/>
            </p:cNvGrpSpPr>
            <p:nvPr/>
          </p:nvGrpSpPr>
          <p:grpSpPr bwMode="auto">
            <a:xfrm>
              <a:off x="3384" y="3065"/>
              <a:ext cx="95" cy="413"/>
              <a:chOff x="1000" y="1306"/>
              <a:chExt cx="162" cy="701"/>
            </a:xfrm>
          </p:grpSpPr>
          <p:sp>
            <p:nvSpPr>
              <p:cNvPr id="6574" name="Oval 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75" name="Oval 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1" name="Group 76"/>
            <p:cNvGrpSpPr>
              <a:grpSpLocks/>
            </p:cNvGrpSpPr>
            <p:nvPr/>
          </p:nvGrpSpPr>
          <p:grpSpPr bwMode="auto">
            <a:xfrm>
              <a:off x="3577" y="3065"/>
              <a:ext cx="95" cy="413"/>
              <a:chOff x="1000" y="1306"/>
              <a:chExt cx="162" cy="701"/>
            </a:xfrm>
          </p:grpSpPr>
          <p:sp>
            <p:nvSpPr>
              <p:cNvPr id="6572" name="Oval 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73" name="Oval 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2" name="Group 79"/>
            <p:cNvGrpSpPr>
              <a:grpSpLocks/>
            </p:cNvGrpSpPr>
            <p:nvPr/>
          </p:nvGrpSpPr>
          <p:grpSpPr bwMode="auto">
            <a:xfrm>
              <a:off x="3769" y="3065"/>
              <a:ext cx="95" cy="413"/>
              <a:chOff x="1000" y="1306"/>
              <a:chExt cx="162" cy="701"/>
            </a:xfrm>
          </p:grpSpPr>
          <p:sp>
            <p:nvSpPr>
              <p:cNvPr id="6570" name="Oval 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71" name="Oval 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3" name="Group 82"/>
            <p:cNvGrpSpPr>
              <a:grpSpLocks/>
            </p:cNvGrpSpPr>
            <p:nvPr/>
          </p:nvGrpSpPr>
          <p:grpSpPr bwMode="auto">
            <a:xfrm>
              <a:off x="4057" y="3161"/>
              <a:ext cx="95" cy="413"/>
              <a:chOff x="1000" y="1306"/>
              <a:chExt cx="162" cy="701"/>
            </a:xfrm>
          </p:grpSpPr>
          <p:sp>
            <p:nvSpPr>
              <p:cNvPr id="6568" name="Oval 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69" name="Oval 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4" name="Group 85"/>
            <p:cNvGrpSpPr>
              <a:grpSpLocks/>
            </p:cNvGrpSpPr>
            <p:nvPr/>
          </p:nvGrpSpPr>
          <p:grpSpPr bwMode="auto">
            <a:xfrm>
              <a:off x="3288" y="3161"/>
              <a:ext cx="95" cy="413"/>
              <a:chOff x="1000" y="1306"/>
              <a:chExt cx="162" cy="701"/>
            </a:xfrm>
          </p:grpSpPr>
          <p:sp>
            <p:nvSpPr>
              <p:cNvPr id="6566" name="Oval 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67" name="Oval 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5" name="Group 88"/>
            <p:cNvGrpSpPr>
              <a:grpSpLocks/>
            </p:cNvGrpSpPr>
            <p:nvPr/>
          </p:nvGrpSpPr>
          <p:grpSpPr bwMode="auto">
            <a:xfrm>
              <a:off x="3480" y="3161"/>
              <a:ext cx="95" cy="413"/>
              <a:chOff x="1000" y="1306"/>
              <a:chExt cx="162" cy="701"/>
            </a:xfrm>
          </p:grpSpPr>
          <p:sp>
            <p:nvSpPr>
              <p:cNvPr id="6564" name="Oval 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65" name="Oval 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6" name="Group 91"/>
            <p:cNvGrpSpPr>
              <a:grpSpLocks/>
            </p:cNvGrpSpPr>
            <p:nvPr/>
          </p:nvGrpSpPr>
          <p:grpSpPr bwMode="auto">
            <a:xfrm>
              <a:off x="3673" y="3161"/>
              <a:ext cx="95" cy="413"/>
              <a:chOff x="1000" y="1306"/>
              <a:chExt cx="162" cy="701"/>
            </a:xfrm>
          </p:grpSpPr>
          <p:sp>
            <p:nvSpPr>
              <p:cNvPr id="6562" name="Oval 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63" name="Oval 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7" name="Group 94"/>
            <p:cNvGrpSpPr>
              <a:grpSpLocks/>
            </p:cNvGrpSpPr>
            <p:nvPr/>
          </p:nvGrpSpPr>
          <p:grpSpPr bwMode="auto">
            <a:xfrm>
              <a:off x="3865" y="3161"/>
              <a:ext cx="95" cy="413"/>
              <a:chOff x="1000" y="1306"/>
              <a:chExt cx="162" cy="701"/>
            </a:xfrm>
          </p:grpSpPr>
          <p:sp>
            <p:nvSpPr>
              <p:cNvPr id="6560" name="Oval 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61" name="Oval 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8" name="Group 97"/>
            <p:cNvGrpSpPr>
              <a:grpSpLocks/>
            </p:cNvGrpSpPr>
            <p:nvPr/>
          </p:nvGrpSpPr>
          <p:grpSpPr bwMode="auto">
            <a:xfrm>
              <a:off x="4153" y="3065"/>
              <a:ext cx="95" cy="413"/>
              <a:chOff x="1000" y="1306"/>
              <a:chExt cx="162" cy="701"/>
            </a:xfrm>
          </p:grpSpPr>
          <p:sp>
            <p:nvSpPr>
              <p:cNvPr id="6558" name="Oval 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59" name="Oval 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9" name="Group 100"/>
            <p:cNvGrpSpPr>
              <a:grpSpLocks/>
            </p:cNvGrpSpPr>
            <p:nvPr/>
          </p:nvGrpSpPr>
          <p:grpSpPr bwMode="auto">
            <a:xfrm>
              <a:off x="4249" y="2969"/>
              <a:ext cx="95" cy="413"/>
              <a:chOff x="1000" y="1306"/>
              <a:chExt cx="162" cy="701"/>
            </a:xfrm>
          </p:grpSpPr>
          <p:sp>
            <p:nvSpPr>
              <p:cNvPr id="6556" name="Oval 1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57" name="Oval 1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50" name="Group 103"/>
            <p:cNvGrpSpPr>
              <a:grpSpLocks/>
            </p:cNvGrpSpPr>
            <p:nvPr/>
          </p:nvGrpSpPr>
          <p:grpSpPr bwMode="auto">
            <a:xfrm>
              <a:off x="4345" y="2873"/>
              <a:ext cx="95" cy="413"/>
              <a:chOff x="1000" y="1306"/>
              <a:chExt cx="162" cy="701"/>
            </a:xfrm>
          </p:grpSpPr>
          <p:sp>
            <p:nvSpPr>
              <p:cNvPr id="6554" name="Oval 1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55" name="Oval 1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51" name="Group 106"/>
            <p:cNvGrpSpPr>
              <a:grpSpLocks/>
            </p:cNvGrpSpPr>
            <p:nvPr/>
          </p:nvGrpSpPr>
          <p:grpSpPr bwMode="auto">
            <a:xfrm>
              <a:off x="4441" y="2777"/>
              <a:ext cx="95" cy="413"/>
              <a:chOff x="1000" y="1306"/>
              <a:chExt cx="162" cy="701"/>
            </a:xfrm>
          </p:grpSpPr>
          <p:sp>
            <p:nvSpPr>
              <p:cNvPr id="6552" name="Oval 1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53" name="Oval 1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grpSp>
        <p:nvGrpSpPr>
          <p:cNvPr id="6147" name="Group 109"/>
          <p:cNvGrpSpPr>
            <a:grpSpLocks/>
          </p:cNvGrpSpPr>
          <p:nvPr/>
        </p:nvGrpSpPr>
        <p:grpSpPr bwMode="auto">
          <a:xfrm>
            <a:off x="2133987" y="4408393"/>
            <a:ext cx="2590547" cy="1265114"/>
            <a:chOff x="1224" y="2777"/>
            <a:chExt cx="1632" cy="797"/>
          </a:xfrm>
        </p:grpSpPr>
        <p:grpSp>
          <p:nvGrpSpPr>
            <p:cNvPr id="6412" name="Group 110"/>
            <p:cNvGrpSpPr>
              <a:grpSpLocks/>
            </p:cNvGrpSpPr>
            <p:nvPr/>
          </p:nvGrpSpPr>
          <p:grpSpPr bwMode="auto">
            <a:xfrm>
              <a:off x="1993" y="2777"/>
              <a:ext cx="95" cy="413"/>
              <a:chOff x="1000" y="1306"/>
              <a:chExt cx="162" cy="701"/>
            </a:xfrm>
          </p:grpSpPr>
          <p:sp>
            <p:nvSpPr>
              <p:cNvPr id="6515" name="Oval 1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16" name="Oval 1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3" name="Group 113"/>
            <p:cNvGrpSpPr>
              <a:grpSpLocks/>
            </p:cNvGrpSpPr>
            <p:nvPr/>
          </p:nvGrpSpPr>
          <p:grpSpPr bwMode="auto">
            <a:xfrm>
              <a:off x="1224" y="2777"/>
              <a:ext cx="95" cy="413"/>
              <a:chOff x="1000" y="1306"/>
              <a:chExt cx="162" cy="701"/>
            </a:xfrm>
          </p:grpSpPr>
          <p:sp>
            <p:nvSpPr>
              <p:cNvPr id="6513" name="Oval 1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14" name="Oval 1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4" name="Group 116"/>
            <p:cNvGrpSpPr>
              <a:grpSpLocks/>
            </p:cNvGrpSpPr>
            <p:nvPr/>
          </p:nvGrpSpPr>
          <p:grpSpPr bwMode="auto">
            <a:xfrm>
              <a:off x="1416" y="2777"/>
              <a:ext cx="95" cy="413"/>
              <a:chOff x="1000" y="1306"/>
              <a:chExt cx="162" cy="701"/>
            </a:xfrm>
          </p:grpSpPr>
          <p:sp>
            <p:nvSpPr>
              <p:cNvPr id="6511" name="Oval 1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12" name="Oval 1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5" name="Group 119"/>
            <p:cNvGrpSpPr>
              <a:grpSpLocks/>
            </p:cNvGrpSpPr>
            <p:nvPr/>
          </p:nvGrpSpPr>
          <p:grpSpPr bwMode="auto">
            <a:xfrm>
              <a:off x="1609" y="2777"/>
              <a:ext cx="95" cy="413"/>
              <a:chOff x="1000" y="1306"/>
              <a:chExt cx="162" cy="701"/>
            </a:xfrm>
          </p:grpSpPr>
          <p:sp>
            <p:nvSpPr>
              <p:cNvPr id="6509" name="Oval 1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10" name="Oval 1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6" name="Group 122"/>
            <p:cNvGrpSpPr>
              <a:grpSpLocks/>
            </p:cNvGrpSpPr>
            <p:nvPr/>
          </p:nvGrpSpPr>
          <p:grpSpPr bwMode="auto">
            <a:xfrm>
              <a:off x="1801" y="2777"/>
              <a:ext cx="95" cy="413"/>
              <a:chOff x="1000" y="1306"/>
              <a:chExt cx="162" cy="701"/>
            </a:xfrm>
          </p:grpSpPr>
          <p:sp>
            <p:nvSpPr>
              <p:cNvPr id="6507" name="Oval 1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8" name="Oval 1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7" name="Group 125"/>
            <p:cNvGrpSpPr>
              <a:grpSpLocks/>
            </p:cNvGrpSpPr>
            <p:nvPr/>
          </p:nvGrpSpPr>
          <p:grpSpPr bwMode="auto">
            <a:xfrm>
              <a:off x="2185" y="2777"/>
              <a:ext cx="95" cy="413"/>
              <a:chOff x="1000" y="1306"/>
              <a:chExt cx="162" cy="701"/>
            </a:xfrm>
          </p:grpSpPr>
          <p:sp>
            <p:nvSpPr>
              <p:cNvPr id="6505" name="Oval 1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6" name="Oval 1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8" name="Group 128"/>
            <p:cNvGrpSpPr>
              <a:grpSpLocks/>
            </p:cNvGrpSpPr>
            <p:nvPr/>
          </p:nvGrpSpPr>
          <p:grpSpPr bwMode="auto">
            <a:xfrm>
              <a:off x="2377" y="2777"/>
              <a:ext cx="95" cy="413"/>
              <a:chOff x="1000" y="1306"/>
              <a:chExt cx="162" cy="701"/>
            </a:xfrm>
          </p:grpSpPr>
          <p:sp>
            <p:nvSpPr>
              <p:cNvPr id="6503" name="Oval 1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4" name="Oval 1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9" name="Group 131"/>
            <p:cNvGrpSpPr>
              <a:grpSpLocks/>
            </p:cNvGrpSpPr>
            <p:nvPr/>
          </p:nvGrpSpPr>
          <p:grpSpPr bwMode="auto">
            <a:xfrm>
              <a:off x="2569" y="2777"/>
              <a:ext cx="95" cy="413"/>
              <a:chOff x="1000" y="1306"/>
              <a:chExt cx="162" cy="701"/>
            </a:xfrm>
          </p:grpSpPr>
          <p:sp>
            <p:nvSpPr>
              <p:cNvPr id="6501" name="Oval 1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2" name="Oval 1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0" name="Group 134"/>
            <p:cNvGrpSpPr>
              <a:grpSpLocks/>
            </p:cNvGrpSpPr>
            <p:nvPr/>
          </p:nvGrpSpPr>
          <p:grpSpPr bwMode="auto">
            <a:xfrm>
              <a:off x="2089" y="2873"/>
              <a:ext cx="95" cy="413"/>
              <a:chOff x="1000" y="1306"/>
              <a:chExt cx="162" cy="701"/>
            </a:xfrm>
          </p:grpSpPr>
          <p:sp>
            <p:nvSpPr>
              <p:cNvPr id="6499" name="Oval 1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0" name="Oval 1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1" name="Group 137"/>
            <p:cNvGrpSpPr>
              <a:grpSpLocks/>
            </p:cNvGrpSpPr>
            <p:nvPr/>
          </p:nvGrpSpPr>
          <p:grpSpPr bwMode="auto">
            <a:xfrm>
              <a:off x="1320" y="2873"/>
              <a:ext cx="95" cy="413"/>
              <a:chOff x="1000" y="1306"/>
              <a:chExt cx="162" cy="701"/>
            </a:xfrm>
          </p:grpSpPr>
          <p:sp>
            <p:nvSpPr>
              <p:cNvPr id="6497" name="Oval 1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98" name="Oval 1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2" name="Group 140"/>
            <p:cNvGrpSpPr>
              <a:grpSpLocks/>
            </p:cNvGrpSpPr>
            <p:nvPr/>
          </p:nvGrpSpPr>
          <p:grpSpPr bwMode="auto">
            <a:xfrm>
              <a:off x="1512" y="2873"/>
              <a:ext cx="95" cy="413"/>
              <a:chOff x="1000" y="1306"/>
              <a:chExt cx="162" cy="701"/>
            </a:xfrm>
          </p:grpSpPr>
          <p:sp>
            <p:nvSpPr>
              <p:cNvPr id="6495" name="Oval 1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96" name="Oval 1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3" name="Group 143"/>
            <p:cNvGrpSpPr>
              <a:grpSpLocks/>
            </p:cNvGrpSpPr>
            <p:nvPr/>
          </p:nvGrpSpPr>
          <p:grpSpPr bwMode="auto">
            <a:xfrm>
              <a:off x="1705" y="2873"/>
              <a:ext cx="95" cy="413"/>
              <a:chOff x="1000" y="1306"/>
              <a:chExt cx="162" cy="701"/>
            </a:xfrm>
          </p:grpSpPr>
          <p:sp>
            <p:nvSpPr>
              <p:cNvPr id="6493" name="Oval 1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94" name="Oval 1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4" name="Group 146"/>
            <p:cNvGrpSpPr>
              <a:grpSpLocks/>
            </p:cNvGrpSpPr>
            <p:nvPr/>
          </p:nvGrpSpPr>
          <p:grpSpPr bwMode="auto">
            <a:xfrm>
              <a:off x="1897" y="2873"/>
              <a:ext cx="95" cy="413"/>
              <a:chOff x="1000" y="1306"/>
              <a:chExt cx="162" cy="701"/>
            </a:xfrm>
          </p:grpSpPr>
          <p:sp>
            <p:nvSpPr>
              <p:cNvPr id="6491" name="Oval 1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92" name="Oval 1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5" name="Group 149"/>
            <p:cNvGrpSpPr>
              <a:grpSpLocks/>
            </p:cNvGrpSpPr>
            <p:nvPr/>
          </p:nvGrpSpPr>
          <p:grpSpPr bwMode="auto">
            <a:xfrm>
              <a:off x="2281" y="2873"/>
              <a:ext cx="95" cy="413"/>
              <a:chOff x="1000" y="1306"/>
              <a:chExt cx="162" cy="701"/>
            </a:xfrm>
          </p:grpSpPr>
          <p:sp>
            <p:nvSpPr>
              <p:cNvPr id="6489" name="Oval 1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90" name="Oval 1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6" name="Group 152"/>
            <p:cNvGrpSpPr>
              <a:grpSpLocks/>
            </p:cNvGrpSpPr>
            <p:nvPr/>
          </p:nvGrpSpPr>
          <p:grpSpPr bwMode="auto">
            <a:xfrm>
              <a:off x="2473" y="2873"/>
              <a:ext cx="95" cy="413"/>
              <a:chOff x="1000" y="1306"/>
              <a:chExt cx="162" cy="701"/>
            </a:xfrm>
          </p:grpSpPr>
          <p:sp>
            <p:nvSpPr>
              <p:cNvPr id="6487" name="Oval 1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8" name="Oval 1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7" name="Group 155"/>
            <p:cNvGrpSpPr>
              <a:grpSpLocks/>
            </p:cNvGrpSpPr>
            <p:nvPr/>
          </p:nvGrpSpPr>
          <p:grpSpPr bwMode="auto">
            <a:xfrm>
              <a:off x="2185" y="2969"/>
              <a:ext cx="95" cy="413"/>
              <a:chOff x="1000" y="1306"/>
              <a:chExt cx="162" cy="701"/>
            </a:xfrm>
          </p:grpSpPr>
          <p:sp>
            <p:nvSpPr>
              <p:cNvPr id="6485" name="Oval 1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6" name="Oval 1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8" name="Group 158"/>
            <p:cNvGrpSpPr>
              <a:grpSpLocks/>
            </p:cNvGrpSpPr>
            <p:nvPr/>
          </p:nvGrpSpPr>
          <p:grpSpPr bwMode="auto">
            <a:xfrm>
              <a:off x="1416" y="2969"/>
              <a:ext cx="95" cy="413"/>
              <a:chOff x="1000" y="1306"/>
              <a:chExt cx="162" cy="701"/>
            </a:xfrm>
          </p:grpSpPr>
          <p:sp>
            <p:nvSpPr>
              <p:cNvPr id="6483" name="Oval 1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4" name="Oval 1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9" name="Group 161"/>
            <p:cNvGrpSpPr>
              <a:grpSpLocks/>
            </p:cNvGrpSpPr>
            <p:nvPr/>
          </p:nvGrpSpPr>
          <p:grpSpPr bwMode="auto">
            <a:xfrm>
              <a:off x="1608" y="2969"/>
              <a:ext cx="95" cy="413"/>
              <a:chOff x="1000" y="1306"/>
              <a:chExt cx="162" cy="701"/>
            </a:xfrm>
          </p:grpSpPr>
          <p:sp>
            <p:nvSpPr>
              <p:cNvPr id="6481" name="Oval 1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2" name="Oval 1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0" name="Group 164"/>
            <p:cNvGrpSpPr>
              <a:grpSpLocks/>
            </p:cNvGrpSpPr>
            <p:nvPr/>
          </p:nvGrpSpPr>
          <p:grpSpPr bwMode="auto">
            <a:xfrm>
              <a:off x="1801" y="2969"/>
              <a:ext cx="95" cy="413"/>
              <a:chOff x="1000" y="1306"/>
              <a:chExt cx="162" cy="701"/>
            </a:xfrm>
          </p:grpSpPr>
          <p:sp>
            <p:nvSpPr>
              <p:cNvPr id="6479" name="Oval 1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0" name="Oval 1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1" name="Group 167"/>
            <p:cNvGrpSpPr>
              <a:grpSpLocks/>
            </p:cNvGrpSpPr>
            <p:nvPr/>
          </p:nvGrpSpPr>
          <p:grpSpPr bwMode="auto">
            <a:xfrm>
              <a:off x="1993" y="2969"/>
              <a:ext cx="95" cy="413"/>
              <a:chOff x="1000" y="1306"/>
              <a:chExt cx="162" cy="701"/>
            </a:xfrm>
          </p:grpSpPr>
          <p:sp>
            <p:nvSpPr>
              <p:cNvPr id="6477" name="Oval 1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78" name="Oval 1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2" name="Group 170"/>
            <p:cNvGrpSpPr>
              <a:grpSpLocks/>
            </p:cNvGrpSpPr>
            <p:nvPr/>
          </p:nvGrpSpPr>
          <p:grpSpPr bwMode="auto">
            <a:xfrm>
              <a:off x="2377" y="2969"/>
              <a:ext cx="95" cy="413"/>
              <a:chOff x="1000" y="1306"/>
              <a:chExt cx="162" cy="701"/>
            </a:xfrm>
          </p:grpSpPr>
          <p:sp>
            <p:nvSpPr>
              <p:cNvPr id="6475" name="Oval 1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76" name="Oval 1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3" name="Group 173"/>
            <p:cNvGrpSpPr>
              <a:grpSpLocks/>
            </p:cNvGrpSpPr>
            <p:nvPr/>
          </p:nvGrpSpPr>
          <p:grpSpPr bwMode="auto">
            <a:xfrm>
              <a:off x="2281" y="3065"/>
              <a:ext cx="95" cy="413"/>
              <a:chOff x="1000" y="1306"/>
              <a:chExt cx="162" cy="701"/>
            </a:xfrm>
          </p:grpSpPr>
          <p:sp>
            <p:nvSpPr>
              <p:cNvPr id="6473" name="Oval 1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74" name="Oval 1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4" name="Group 176"/>
            <p:cNvGrpSpPr>
              <a:grpSpLocks/>
            </p:cNvGrpSpPr>
            <p:nvPr/>
          </p:nvGrpSpPr>
          <p:grpSpPr bwMode="auto">
            <a:xfrm>
              <a:off x="1512" y="3065"/>
              <a:ext cx="95" cy="413"/>
              <a:chOff x="1000" y="1306"/>
              <a:chExt cx="162" cy="701"/>
            </a:xfrm>
          </p:grpSpPr>
          <p:sp>
            <p:nvSpPr>
              <p:cNvPr id="6471" name="Oval 1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72" name="Oval 1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5" name="Group 179"/>
            <p:cNvGrpSpPr>
              <a:grpSpLocks/>
            </p:cNvGrpSpPr>
            <p:nvPr/>
          </p:nvGrpSpPr>
          <p:grpSpPr bwMode="auto">
            <a:xfrm>
              <a:off x="1704" y="3065"/>
              <a:ext cx="95" cy="413"/>
              <a:chOff x="1000" y="1306"/>
              <a:chExt cx="162" cy="701"/>
            </a:xfrm>
          </p:grpSpPr>
          <p:sp>
            <p:nvSpPr>
              <p:cNvPr id="6469" name="Oval 1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70" name="Oval 1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6" name="Group 182"/>
            <p:cNvGrpSpPr>
              <a:grpSpLocks/>
            </p:cNvGrpSpPr>
            <p:nvPr/>
          </p:nvGrpSpPr>
          <p:grpSpPr bwMode="auto">
            <a:xfrm>
              <a:off x="1897" y="3065"/>
              <a:ext cx="95" cy="413"/>
              <a:chOff x="1000" y="1306"/>
              <a:chExt cx="162" cy="701"/>
            </a:xfrm>
          </p:grpSpPr>
          <p:sp>
            <p:nvSpPr>
              <p:cNvPr id="6467" name="Oval 1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8" name="Oval 1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7" name="Group 185"/>
            <p:cNvGrpSpPr>
              <a:grpSpLocks/>
            </p:cNvGrpSpPr>
            <p:nvPr/>
          </p:nvGrpSpPr>
          <p:grpSpPr bwMode="auto">
            <a:xfrm>
              <a:off x="2089" y="3065"/>
              <a:ext cx="95" cy="413"/>
              <a:chOff x="1000" y="1306"/>
              <a:chExt cx="162" cy="701"/>
            </a:xfrm>
          </p:grpSpPr>
          <p:sp>
            <p:nvSpPr>
              <p:cNvPr id="6465" name="Oval 1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6" name="Oval 1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8" name="Group 188"/>
            <p:cNvGrpSpPr>
              <a:grpSpLocks/>
            </p:cNvGrpSpPr>
            <p:nvPr/>
          </p:nvGrpSpPr>
          <p:grpSpPr bwMode="auto">
            <a:xfrm>
              <a:off x="2377" y="3161"/>
              <a:ext cx="95" cy="413"/>
              <a:chOff x="1000" y="1306"/>
              <a:chExt cx="162" cy="701"/>
            </a:xfrm>
          </p:grpSpPr>
          <p:sp>
            <p:nvSpPr>
              <p:cNvPr id="6463" name="Oval 1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4" name="Oval 1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9" name="Group 191"/>
            <p:cNvGrpSpPr>
              <a:grpSpLocks/>
            </p:cNvGrpSpPr>
            <p:nvPr/>
          </p:nvGrpSpPr>
          <p:grpSpPr bwMode="auto">
            <a:xfrm>
              <a:off x="1608" y="3161"/>
              <a:ext cx="95" cy="413"/>
              <a:chOff x="1000" y="1306"/>
              <a:chExt cx="162" cy="701"/>
            </a:xfrm>
          </p:grpSpPr>
          <p:sp>
            <p:nvSpPr>
              <p:cNvPr id="6461" name="Oval 1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2" name="Oval 1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0" name="Group 194"/>
            <p:cNvGrpSpPr>
              <a:grpSpLocks/>
            </p:cNvGrpSpPr>
            <p:nvPr/>
          </p:nvGrpSpPr>
          <p:grpSpPr bwMode="auto">
            <a:xfrm>
              <a:off x="1800" y="3161"/>
              <a:ext cx="95" cy="413"/>
              <a:chOff x="1000" y="1306"/>
              <a:chExt cx="162" cy="701"/>
            </a:xfrm>
          </p:grpSpPr>
          <p:sp>
            <p:nvSpPr>
              <p:cNvPr id="6459" name="Oval 1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0" name="Oval 1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1" name="Group 197"/>
            <p:cNvGrpSpPr>
              <a:grpSpLocks/>
            </p:cNvGrpSpPr>
            <p:nvPr/>
          </p:nvGrpSpPr>
          <p:grpSpPr bwMode="auto">
            <a:xfrm>
              <a:off x="1993" y="3161"/>
              <a:ext cx="95" cy="413"/>
              <a:chOff x="1000" y="1306"/>
              <a:chExt cx="162" cy="701"/>
            </a:xfrm>
          </p:grpSpPr>
          <p:sp>
            <p:nvSpPr>
              <p:cNvPr id="6457" name="Oval 1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58" name="Oval 1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2" name="Group 200"/>
            <p:cNvGrpSpPr>
              <a:grpSpLocks/>
            </p:cNvGrpSpPr>
            <p:nvPr/>
          </p:nvGrpSpPr>
          <p:grpSpPr bwMode="auto">
            <a:xfrm>
              <a:off x="2185" y="3161"/>
              <a:ext cx="95" cy="413"/>
              <a:chOff x="1000" y="1306"/>
              <a:chExt cx="162" cy="701"/>
            </a:xfrm>
          </p:grpSpPr>
          <p:sp>
            <p:nvSpPr>
              <p:cNvPr id="6455" name="Oval 2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56" name="Oval 2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3" name="Group 203"/>
            <p:cNvGrpSpPr>
              <a:grpSpLocks/>
            </p:cNvGrpSpPr>
            <p:nvPr/>
          </p:nvGrpSpPr>
          <p:grpSpPr bwMode="auto">
            <a:xfrm>
              <a:off x="2473" y="3065"/>
              <a:ext cx="95" cy="413"/>
              <a:chOff x="1000" y="1306"/>
              <a:chExt cx="162" cy="701"/>
            </a:xfrm>
          </p:grpSpPr>
          <p:sp>
            <p:nvSpPr>
              <p:cNvPr id="6453" name="Oval 2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54" name="Oval 2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4" name="Group 206"/>
            <p:cNvGrpSpPr>
              <a:grpSpLocks/>
            </p:cNvGrpSpPr>
            <p:nvPr/>
          </p:nvGrpSpPr>
          <p:grpSpPr bwMode="auto">
            <a:xfrm>
              <a:off x="2569" y="2969"/>
              <a:ext cx="95" cy="413"/>
              <a:chOff x="1000" y="1306"/>
              <a:chExt cx="162" cy="701"/>
            </a:xfrm>
          </p:grpSpPr>
          <p:sp>
            <p:nvSpPr>
              <p:cNvPr id="6451" name="Oval 2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52" name="Oval 2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5" name="Group 209"/>
            <p:cNvGrpSpPr>
              <a:grpSpLocks/>
            </p:cNvGrpSpPr>
            <p:nvPr/>
          </p:nvGrpSpPr>
          <p:grpSpPr bwMode="auto">
            <a:xfrm>
              <a:off x="2665" y="2873"/>
              <a:ext cx="95" cy="413"/>
              <a:chOff x="1000" y="1306"/>
              <a:chExt cx="162" cy="701"/>
            </a:xfrm>
          </p:grpSpPr>
          <p:sp>
            <p:nvSpPr>
              <p:cNvPr id="6449" name="Oval 2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50" name="Oval 2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6" name="Group 212"/>
            <p:cNvGrpSpPr>
              <a:grpSpLocks/>
            </p:cNvGrpSpPr>
            <p:nvPr/>
          </p:nvGrpSpPr>
          <p:grpSpPr bwMode="auto">
            <a:xfrm>
              <a:off x="2761" y="2777"/>
              <a:ext cx="95" cy="413"/>
              <a:chOff x="1000" y="1306"/>
              <a:chExt cx="162" cy="701"/>
            </a:xfrm>
          </p:grpSpPr>
          <p:sp>
            <p:nvSpPr>
              <p:cNvPr id="6447" name="Oval 2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48" name="Oval 2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6148" name="Group 215"/>
          <p:cNvGrpSpPr>
            <a:grpSpLocks/>
          </p:cNvGrpSpPr>
          <p:nvPr/>
        </p:nvGrpSpPr>
        <p:grpSpPr bwMode="auto">
          <a:xfrm>
            <a:off x="4527704" y="4952851"/>
            <a:ext cx="2930239" cy="1523851"/>
            <a:chOff x="1892" y="3120"/>
            <a:chExt cx="1846" cy="960"/>
          </a:xfrm>
        </p:grpSpPr>
        <p:grpSp>
          <p:nvGrpSpPr>
            <p:cNvPr id="6393" name="Group 216"/>
            <p:cNvGrpSpPr>
              <a:grpSpLocks/>
            </p:cNvGrpSpPr>
            <p:nvPr/>
          </p:nvGrpSpPr>
          <p:grpSpPr bwMode="auto">
            <a:xfrm>
              <a:off x="2372" y="3120"/>
              <a:ext cx="1008" cy="624"/>
              <a:chOff x="288" y="2736"/>
              <a:chExt cx="1008" cy="624"/>
            </a:xfrm>
          </p:grpSpPr>
          <p:sp>
            <p:nvSpPr>
              <p:cNvPr id="6404" name="Oval 217"/>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Dragon</a:t>
                </a:r>
              </a:p>
            </p:txBody>
          </p:sp>
          <p:sp>
            <p:nvSpPr>
              <p:cNvPr id="6405" name="Oval 218"/>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6" name="Oval 219"/>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7" name="Oval 220"/>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8" name="Oval 221"/>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9" name="Oval 222"/>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10" name="Oval 223"/>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11" name="Oval 224"/>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394" name="Group 225"/>
            <p:cNvGrpSpPr>
              <a:grpSpLocks/>
            </p:cNvGrpSpPr>
            <p:nvPr/>
          </p:nvGrpSpPr>
          <p:grpSpPr bwMode="auto">
            <a:xfrm>
              <a:off x="1892" y="3456"/>
              <a:ext cx="1008" cy="624"/>
              <a:chOff x="288" y="2736"/>
              <a:chExt cx="1008" cy="624"/>
            </a:xfrm>
          </p:grpSpPr>
          <p:sp>
            <p:nvSpPr>
              <p:cNvPr id="6396" name="Oval 226"/>
              <p:cNvSpPr>
                <a:spLocks noChangeArrowheads="1"/>
              </p:cNvSpPr>
              <p:nvPr/>
            </p:nvSpPr>
            <p:spPr bwMode="auto">
              <a:xfrm>
                <a:off x="384" y="2832"/>
                <a:ext cx="816" cy="528"/>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Beast</a:t>
                </a:r>
              </a:p>
            </p:txBody>
          </p:sp>
          <p:sp>
            <p:nvSpPr>
              <p:cNvPr id="6397" name="Oval 227"/>
              <p:cNvSpPr>
                <a:spLocks noChangeArrowheads="1"/>
              </p:cNvSpPr>
              <p:nvPr/>
            </p:nvSpPr>
            <p:spPr bwMode="auto">
              <a:xfrm>
                <a:off x="288" y="2928"/>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398" name="Oval 228"/>
              <p:cNvSpPr>
                <a:spLocks noChangeArrowheads="1"/>
              </p:cNvSpPr>
              <p:nvPr/>
            </p:nvSpPr>
            <p:spPr bwMode="auto">
              <a:xfrm>
                <a:off x="384" y="2832"/>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399" name="Oval 229"/>
              <p:cNvSpPr>
                <a:spLocks noChangeArrowheads="1"/>
              </p:cNvSpPr>
              <p:nvPr/>
            </p:nvSpPr>
            <p:spPr bwMode="auto">
              <a:xfrm>
                <a:off x="528" y="2763"/>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0" name="Oval 230"/>
              <p:cNvSpPr>
                <a:spLocks noChangeArrowheads="1"/>
              </p:cNvSpPr>
              <p:nvPr/>
            </p:nvSpPr>
            <p:spPr bwMode="auto">
              <a:xfrm>
                <a:off x="693" y="2736"/>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1" name="Oval 231"/>
              <p:cNvSpPr>
                <a:spLocks noChangeArrowheads="1"/>
              </p:cNvSpPr>
              <p:nvPr/>
            </p:nvSpPr>
            <p:spPr bwMode="auto">
              <a:xfrm>
                <a:off x="858" y="2757"/>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2" name="Oval 232"/>
              <p:cNvSpPr>
                <a:spLocks noChangeArrowheads="1"/>
              </p:cNvSpPr>
              <p:nvPr/>
            </p:nvSpPr>
            <p:spPr bwMode="auto">
              <a:xfrm>
                <a:off x="1009" y="2819"/>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3" name="Oval 233"/>
              <p:cNvSpPr>
                <a:spLocks noChangeArrowheads="1"/>
              </p:cNvSpPr>
              <p:nvPr/>
            </p:nvSpPr>
            <p:spPr bwMode="auto">
              <a:xfrm>
                <a:off x="1104" y="2950"/>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sp>
          <p:nvSpPr>
            <p:cNvPr id="6395" name="Oval 234"/>
            <p:cNvSpPr>
              <a:spLocks noChangeArrowheads="1"/>
            </p:cNvSpPr>
            <p:nvPr/>
          </p:nvSpPr>
          <p:spPr bwMode="auto">
            <a:xfrm>
              <a:off x="2922" y="3545"/>
              <a:ext cx="816" cy="528"/>
            </a:xfrm>
            <a:prstGeom prst="ellipse">
              <a:avLst/>
            </a:prstGeom>
            <a:solidFill>
              <a:srgbClr val="0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solidFill>
                    <a:schemeClr val="bg1"/>
                  </a:solidFill>
                </a:rPr>
                <a:t>False</a:t>
              </a:r>
            </a:p>
            <a:p>
              <a:pPr algn="ctr" eaLnBrk="1" hangingPunct="1"/>
              <a:r>
                <a:rPr lang="en-US" altLang="en-US" sz="2100">
                  <a:solidFill>
                    <a:schemeClr val="bg1"/>
                  </a:solidFill>
                </a:rPr>
                <a:t>Prophet</a:t>
              </a:r>
            </a:p>
          </p:txBody>
        </p:sp>
      </p:grpSp>
      <p:sp>
        <p:nvSpPr>
          <p:cNvPr id="6149" name="Rectangle 235"/>
          <p:cNvSpPr>
            <a:spLocks noChangeArrowheads="1"/>
          </p:cNvSpPr>
          <p:nvPr/>
        </p:nvSpPr>
        <p:spPr bwMode="auto">
          <a:xfrm>
            <a:off x="2105232" y="281296"/>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19:11–16</a:t>
            </a:r>
          </a:p>
        </p:txBody>
      </p:sp>
      <p:grpSp>
        <p:nvGrpSpPr>
          <p:cNvPr id="6150" name="Group 236"/>
          <p:cNvGrpSpPr>
            <a:grpSpLocks/>
          </p:cNvGrpSpPr>
          <p:nvPr/>
        </p:nvGrpSpPr>
        <p:grpSpPr bwMode="auto">
          <a:xfrm>
            <a:off x="7456355" y="4408393"/>
            <a:ext cx="2590547" cy="1265114"/>
            <a:chOff x="2904" y="2777"/>
            <a:chExt cx="1632" cy="797"/>
          </a:xfrm>
        </p:grpSpPr>
        <p:grpSp>
          <p:nvGrpSpPr>
            <p:cNvPr id="6288" name="Group 237"/>
            <p:cNvGrpSpPr>
              <a:grpSpLocks/>
            </p:cNvGrpSpPr>
            <p:nvPr/>
          </p:nvGrpSpPr>
          <p:grpSpPr bwMode="auto">
            <a:xfrm>
              <a:off x="3673" y="2777"/>
              <a:ext cx="95" cy="413"/>
              <a:chOff x="1000" y="1306"/>
              <a:chExt cx="162" cy="701"/>
            </a:xfrm>
          </p:grpSpPr>
          <p:sp>
            <p:nvSpPr>
              <p:cNvPr id="6391" name="Oval 2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92" name="Oval 2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89" name="Group 240"/>
            <p:cNvGrpSpPr>
              <a:grpSpLocks/>
            </p:cNvGrpSpPr>
            <p:nvPr/>
          </p:nvGrpSpPr>
          <p:grpSpPr bwMode="auto">
            <a:xfrm>
              <a:off x="2904" y="2777"/>
              <a:ext cx="95" cy="413"/>
              <a:chOff x="1000" y="1306"/>
              <a:chExt cx="162" cy="701"/>
            </a:xfrm>
          </p:grpSpPr>
          <p:sp>
            <p:nvSpPr>
              <p:cNvPr id="6389" name="Oval 2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90" name="Oval 2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0" name="Group 243"/>
            <p:cNvGrpSpPr>
              <a:grpSpLocks/>
            </p:cNvGrpSpPr>
            <p:nvPr/>
          </p:nvGrpSpPr>
          <p:grpSpPr bwMode="auto">
            <a:xfrm>
              <a:off x="3096" y="2777"/>
              <a:ext cx="95" cy="413"/>
              <a:chOff x="1000" y="1306"/>
              <a:chExt cx="162" cy="701"/>
            </a:xfrm>
          </p:grpSpPr>
          <p:sp>
            <p:nvSpPr>
              <p:cNvPr id="6387" name="Oval 2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8" name="Oval 2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1" name="Group 246"/>
            <p:cNvGrpSpPr>
              <a:grpSpLocks/>
            </p:cNvGrpSpPr>
            <p:nvPr/>
          </p:nvGrpSpPr>
          <p:grpSpPr bwMode="auto">
            <a:xfrm>
              <a:off x="3289" y="2777"/>
              <a:ext cx="95" cy="413"/>
              <a:chOff x="1000" y="1306"/>
              <a:chExt cx="162" cy="701"/>
            </a:xfrm>
          </p:grpSpPr>
          <p:sp>
            <p:nvSpPr>
              <p:cNvPr id="6385" name="Oval 2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6" name="Oval 2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2" name="Group 249"/>
            <p:cNvGrpSpPr>
              <a:grpSpLocks/>
            </p:cNvGrpSpPr>
            <p:nvPr/>
          </p:nvGrpSpPr>
          <p:grpSpPr bwMode="auto">
            <a:xfrm>
              <a:off x="3481" y="2777"/>
              <a:ext cx="95" cy="413"/>
              <a:chOff x="1000" y="1306"/>
              <a:chExt cx="162" cy="701"/>
            </a:xfrm>
          </p:grpSpPr>
          <p:sp>
            <p:nvSpPr>
              <p:cNvPr id="6383" name="Oval 2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4" name="Oval 2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3" name="Group 252"/>
            <p:cNvGrpSpPr>
              <a:grpSpLocks/>
            </p:cNvGrpSpPr>
            <p:nvPr/>
          </p:nvGrpSpPr>
          <p:grpSpPr bwMode="auto">
            <a:xfrm>
              <a:off x="3865" y="2777"/>
              <a:ext cx="95" cy="413"/>
              <a:chOff x="1000" y="1306"/>
              <a:chExt cx="162" cy="701"/>
            </a:xfrm>
          </p:grpSpPr>
          <p:sp>
            <p:nvSpPr>
              <p:cNvPr id="6381" name="Oval 2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2" name="Oval 2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4" name="Group 255"/>
            <p:cNvGrpSpPr>
              <a:grpSpLocks/>
            </p:cNvGrpSpPr>
            <p:nvPr/>
          </p:nvGrpSpPr>
          <p:grpSpPr bwMode="auto">
            <a:xfrm>
              <a:off x="4057" y="2777"/>
              <a:ext cx="95" cy="413"/>
              <a:chOff x="1000" y="1306"/>
              <a:chExt cx="162" cy="701"/>
            </a:xfrm>
          </p:grpSpPr>
          <p:sp>
            <p:nvSpPr>
              <p:cNvPr id="6379" name="Oval 2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0" name="Oval 2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5" name="Group 258"/>
            <p:cNvGrpSpPr>
              <a:grpSpLocks/>
            </p:cNvGrpSpPr>
            <p:nvPr/>
          </p:nvGrpSpPr>
          <p:grpSpPr bwMode="auto">
            <a:xfrm>
              <a:off x="4249" y="2777"/>
              <a:ext cx="95" cy="413"/>
              <a:chOff x="1000" y="1306"/>
              <a:chExt cx="162" cy="701"/>
            </a:xfrm>
          </p:grpSpPr>
          <p:sp>
            <p:nvSpPr>
              <p:cNvPr id="6377" name="Oval 2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78" name="Oval 2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6" name="Group 261"/>
            <p:cNvGrpSpPr>
              <a:grpSpLocks/>
            </p:cNvGrpSpPr>
            <p:nvPr/>
          </p:nvGrpSpPr>
          <p:grpSpPr bwMode="auto">
            <a:xfrm>
              <a:off x="3769" y="2873"/>
              <a:ext cx="95" cy="413"/>
              <a:chOff x="1000" y="1306"/>
              <a:chExt cx="162" cy="701"/>
            </a:xfrm>
          </p:grpSpPr>
          <p:sp>
            <p:nvSpPr>
              <p:cNvPr id="6375" name="Oval 2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76" name="Oval 2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7" name="Group 264"/>
            <p:cNvGrpSpPr>
              <a:grpSpLocks/>
            </p:cNvGrpSpPr>
            <p:nvPr/>
          </p:nvGrpSpPr>
          <p:grpSpPr bwMode="auto">
            <a:xfrm>
              <a:off x="3000" y="2873"/>
              <a:ext cx="95" cy="413"/>
              <a:chOff x="1000" y="1306"/>
              <a:chExt cx="162" cy="701"/>
            </a:xfrm>
          </p:grpSpPr>
          <p:sp>
            <p:nvSpPr>
              <p:cNvPr id="6373" name="Oval 2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74" name="Oval 2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8" name="Group 267"/>
            <p:cNvGrpSpPr>
              <a:grpSpLocks/>
            </p:cNvGrpSpPr>
            <p:nvPr/>
          </p:nvGrpSpPr>
          <p:grpSpPr bwMode="auto">
            <a:xfrm>
              <a:off x="3192" y="2873"/>
              <a:ext cx="95" cy="413"/>
              <a:chOff x="1000" y="1306"/>
              <a:chExt cx="162" cy="701"/>
            </a:xfrm>
          </p:grpSpPr>
          <p:sp>
            <p:nvSpPr>
              <p:cNvPr id="6371" name="Oval 2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72" name="Oval 2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9" name="Group 270"/>
            <p:cNvGrpSpPr>
              <a:grpSpLocks/>
            </p:cNvGrpSpPr>
            <p:nvPr/>
          </p:nvGrpSpPr>
          <p:grpSpPr bwMode="auto">
            <a:xfrm>
              <a:off x="3385" y="2873"/>
              <a:ext cx="95" cy="413"/>
              <a:chOff x="1000" y="1306"/>
              <a:chExt cx="162" cy="701"/>
            </a:xfrm>
          </p:grpSpPr>
          <p:sp>
            <p:nvSpPr>
              <p:cNvPr id="6369" name="Oval 2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70" name="Oval 2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0" name="Group 273"/>
            <p:cNvGrpSpPr>
              <a:grpSpLocks/>
            </p:cNvGrpSpPr>
            <p:nvPr/>
          </p:nvGrpSpPr>
          <p:grpSpPr bwMode="auto">
            <a:xfrm>
              <a:off x="3577" y="2873"/>
              <a:ext cx="95" cy="413"/>
              <a:chOff x="1000" y="1306"/>
              <a:chExt cx="162" cy="701"/>
            </a:xfrm>
          </p:grpSpPr>
          <p:sp>
            <p:nvSpPr>
              <p:cNvPr id="6367" name="Oval 2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8" name="Oval 2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1" name="Group 276"/>
            <p:cNvGrpSpPr>
              <a:grpSpLocks/>
            </p:cNvGrpSpPr>
            <p:nvPr/>
          </p:nvGrpSpPr>
          <p:grpSpPr bwMode="auto">
            <a:xfrm>
              <a:off x="3961" y="2873"/>
              <a:ext cx="95" cy="413"/>
              <a:chOff x="1000" y="1306"/>
              <a:chExt cx="162" cy="701"/>
            </a:xfrm>
          </p:grpSpPr>
          <p:sp>
            <p:nvSpPr>
              <p:cNvPr id="6365" name="Oval 2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6" name="Oval 2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2" name="Group 279"/>
            <p:cNvGrpSpPr>
              <a:grpSpLocks/>
            </p:cNvGrpSpPr>
            <p:nvPr/>
          </p:nvGrpSpPr>
          <p:grpSpPr bwMode="auto">
            <a:xfrm>
              <a:off x="4153" y="2873"/>
              <a:ext cx="95" cy="413"/>
              <a:chOff x="1000" y="1306"/>
              <a:chExt cx="162" cy="701"/>
            </a:xfrm>
          </p:grpSpPr>
          <p:sp>
            <p:nvSpPr>
              <p:cNvPr id="6363" name="Oval 2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4" name="Oval 2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3" name="Group 282"/>
            <p:cNvGrpSpPr>
              <a:grpSpLocks/>
            </p:cNvGrpSpPr>
            <p:nvPr/>
          </p:nvGrpSpPr>
          <p:grpSpPr bwMode="auto">
            <a:xfrm>
              <a:off x="3865" y="2969"/>
              <a:ext cx="95" cy="413"/>
              <a:chOff x="1000" y="1306"/>
              <a:chExt cx="162" cy="701"/>
            </a:xfrm>
          </p:grpSpPr>
          <p:sp>
            <p:nvSpPr>
              <p:cNvPr id="6361" name="Oval 2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2" name="Oval 2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4" name="Group 285"/>
            <p:cNvGrpSpPr>
              <a:grpSpLocks/>
            </p:cNvGrpSpPr>
            <p:nvPr/>
          </p:nvGrpSpPr>
          <p:grpSpPr bwMode="auto">
            <a:xfrm>
              <a:off x="3096" y="2969"/>
              <a:ext cx="95" cy="413"/>
              <a:chOff x="1000" y="1306"/>
              <a:chExt cx="162" cy="701"/>
            </a:xfrm>
          </p:grpSpPr>
          <p:sp>
            <p:nvSpPr>
              <p:cNvPr id="6359" name="Oval 2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0" name="Oval 2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5" name="Group 288"/>
            <p:cNvGrpSpPr>
              <a:grpSpLocks/>
            </p:cNvGrpSpPr>
            <p:nvPr/>
          </p:nvGrpSpPr>
          <p:grpSpPr bwMode="auto">
            <a:xfrm>
              <a:off x="3288" y="2969"/>
              <a:ext cx="95" cy="413"/>
              <a:chOff x="1000" y="1306"/>
              <a:chExt cx="162" cy="701"/>
            </a:xfrm>
          </p:grpSpPr>
          <p:sp>
            <p:nvSpPr>
              <p:cNvPr id="6357" name="Oval 2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58" name="Oval 2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6" name="Group 291"/>
            <p:cNvGrpSpPr>
              <a:grpSpLocks/>
            </p:cNvGrpSpPr>
            <p:nvPr/>
          </p:nvGrpSpPr>
          <p:grpSpPr bwMode="auto">
            <a:xfrm>
              <a:off x="3481" y="2969"/>
              <a:ext cx="95" cy="413"/>
              <a:chOff x="1000" y="1306"/>
              <a:chExt cx="162" cy="701"/>
            </a:xfrm>
          </p:grpSpPr>
          <p:sp>
            <p:nvSpPr>
              <p:cNvPr id="6355" name="Oval 2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56" name="Oval 2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7" name="Group 294"/>
            <p:cNvGrpSpPr>
              <a:grpSpLocks/>
            </p:cNvGrpSpPr>
            <p:nvPr/>
          </p:nvGrpSpPr>
          <p:grpSpPr bwMode="auto">
            <a:xfrm>
              <a:off x="3673" y="2969"/>
              <a:ext cx="95" cy="413"/>
              <a:chOff x="1000" y="1306"/>
              <a:chExt cx="162" cy="701"/>
            </a:xfrm>
          </p:grpSpPr>
          <p:sp>
            <p:nvSpPr>
              <p:cNvPr id="6353" name="Oval 2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54" name="Oval 2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8" name="Group 297"/>
            <p:cNvGrpSpPr>
              <a:grpSpLocks/>
            </p:cNvGrpSpPr>
            <p:nvPr/>
          </p:nvGrpSpPr>
          <p:grpSpPr bwMode="auto">
            <a:xfrm>
              <a:off x="4057" y="2969"/>
              <a:ext cx="95" cy="413"/>
              <a:chOff x="1000" y="1306"/>
              <a:chExt cx="162" cy="701"/>
            </a:xfrm>
          </p:grpSpPr>
          <p:sp>
            <p:nvSpPr>
              <p:cNvPr id="6351" name="Oval 2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52" name="Oval 2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9" name="Group 300"/>
            <p:cNvGrpSpPr>
              <a:grpSpLocks/>
            </p:cNvGrpSpPr>
            <p:nvPr/>
          </p:nvGrpSpPr>
          <p:grpSpPr bwMode="auto">
            <a:xfrm>
              <a:off x="3961" y="3065"/>
              <a:ext cx="95" cy="413"/>
              <a:chOff x="1000" y="1306"/>
              <a:chExt cx="162" cy="701"/>
            </a:xfrm>
          </p:grpSpPr>
          <p:sp>
            <p:nvSpPr>
              <p:cNvPr id="6349" name="Oval 3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50" name="Oval 3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0" name="Group 303"/>
            <p:cNvGrpSpPr>
              <a:grpSpLocks/>
            </p:cNvGrpSpPr>
            <p:nvPr/>
          </p:nvGrpSpPr>
          <p:grpSpPr bwMode="auto">
            <a:xfrm>
              <a:off x="3192" y="3065"/>
              <a:ext cx="95" cy="413"/>
              <a:chOff x="1000" y="1306"/>
              <a:chExt cx="162" cy="701"/>
            </a:xfrm>
          </p:grpSpPr>
          <p:sp>
            <p:nvSpPr>
              <p:cNvPr id="6347" name="Oval 3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8" name="Oval 3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1" name="Group 306"/>
            <p:cNvGrpSpPr>
              <a:grpSpLocks/>
            </p:cNvGrpSpPr>
            <p:nvPr/>
          </p:nvGrpSpPr>
          <p:grpSpPr bwMode="auto">
            <a:xfrm>
              <a:off x="3384" y="3065"/>
              <a:ext cx="95" cy="413"/>
              <a:chOff x="1000" y="1306"/>
              <a:chExt cx="162" cy="701"/>
            </a:xfrm>
          </p:grpSpPr>
          <p:sp>
            <p:nvSpPr>
              <p:cNvPr id="6345" name="Oval 3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6" name="Oval 3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2" name="Group 309"/>
            <p:cNvGrpSpPr>
              <a:grpSpLocks/>
            </p:cNvGrpSpPr>
            <p:nvPr/>
          </p:nvGrpSpPr>
          <p:grpSpPr bwMode="auto">
            <a:xfrm>
              <a:off x="3577" y="3065"/>
              <a:ext cx="95" cy="413"/>
              <a:chOff x="1000" y="1306"/>
              <a:chExt cx="162" cy="701"/>
            </a:xfrm>
          </p:grpSpPr>
          <p:sp>
            <p:nvSpPr>
              <p:cNvPr id="6343" name="Oval 3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4" name="Oval 3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3" name="Group 312"/>
            <p:cNvGrpSpPr>
              <a:grpSpLocks/>
            </p:cNvGrpSpPr>
            <p:nvPr/>
          </p:nvGrpSpPr>
          <p:grpSpPr bwMode="auto">
            <a:xfrm>
              <a:off x="3769" y="3065"/>
              <a:ext cx="95" cy="413"/>
              <a:chOff x="1000" y="1306"/>
              <a:chExt cx="162" cy="701"/>
            </a:xfrm>
          </p:grpSpPr>
          <p:sp>
            <p:nvSpPr>
              <p:cNvPr id="6341" name="Oval 3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2" name="Oval 3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4" name="Group 315"/>
            <p:cNvGrpSpPr>
              <a:grpSpLocks/>
            </p:cNvGrpSpPr>
            <p:nvPr/>
          </p:nvGrpSpPr>
          <p:grpSpPr bwMode="auto">
            <a:xfrm>
              <a:off x="4057" y="3161"/>
              <a:ext cx="95" cy="413"/>
              <a:chOff x="1000" y="1306"/>
              <a:chExt cx="162" cy="701"/>
            </a:xfrm>
          </p:grpSpPr>
          <p:sp>
            <p:nvSpPr>
              <p:cNvPr id="6339" name="Oval 3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0" name="Oval 3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5" name="Group 318"/>
            <p:cNvGrpSpPr>
              <a:grpSpLocks/>
            </p:cNvGrpSpPr>
            <p:nvPr/>
          </p:nvGrpSpPr>
          <p:grpSpPr bwMode="auto">
            <a:xfrm>
              <a:off x="3288" y="3161"/>
              <a:ext cx="95" cy="413"/>
              <a:chOff x="1000" y="1306"/>
              <a:chExt cx="162" cy="701"/>
            </a:xfrm>
          </p:grpSpPr>
          <p:sp>
            <p:nvSpPr>
              <p:cNvPr id="6337" name="Oval 3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38" name="Oval 3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6" name="Group 321"/>
            <p:cNvGrpSpPr>
              <a:grpSpLocks/>
            </p:cNvGrpSpPr>
            <p:nvPr/>
          </p:nvGrpSpPr>
          <p:grpSpPr bwMode="auto">
            <a:xfrm>
              <a:off x="3480" y="3161"/>
              <a:ext cx="95" cy="413"/>
              <a:chOff x="1000" y="1306"/>
              <a:chExt cx="162" cy="701"/>
            </a:xfrm>
          </p:grpSpPr>
          <p:sp>
            <p:nvSpPr>
              <p:cNvPr id="6335" name="Oval 3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36" name="Oval 3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7" name="Group 324"/>
            <p:cNvGrpSpPr>
              <a:grpSpLocks/>
            </p:cNvGrpSpPr>
            <p:nvPr/>
          </p:nvGrpSpPr>
          <p:grpSpPr bwMode="auto">
            <a:xfrm>
              <a:off x="3673" y="3161"/>
              <a:ext cx="95" cy="413"/>
              <a:chOff x="1000" y="1306"/>
              <a:chExt cx="162" cy="701"/>
            </a:xfrm>
          </p:grpSpPr>
          <p:sp>
            <p:nvSpPr>
              <p:cNvPr id="6333" name="Oval 3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34" name="Oval 3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8" name="Group 327"/>
            <p:cNvGrpSpPr>
              <a:grpSpLocks/>
            </p:cNvGrpSpPr>
            <p:nvPr/>
          </p:nvGrpSpPr>
          <p:grpSpPr bwMode="auto">
            <a:xfrm>
              <a:off x="3865" y="3161"/>
              <a:ext cx="95" cy="413"/>
              <a:chOff x="1000" y="1306"/>
              <a:chExt cx="162" cy="701"/>
            </a:xfrm>
          </p:grpSpPr>
          <p:sp>
            <p:nvSpPr>
              <p:cNvPr id="6331" name="Oval 3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32" name="Oval 3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9" name="Group 330"/>
            <p:cNvGrpSpPr>
              <a:grpSpLocks/>
            </p:cNvGrpSpPr>
            <p:nvPr/>
          </p:nvGrpSpPr>
          <p:grpSpPr bwMode="auto">
            <a:xfrm>
              <a:off x="4153" y="3065"/>
              <a:ext cx="95" cy="413"/>
              <a:chOff x="1000" y="1306"/>
              <a:chExt cx="162" cy="701"/>
            </a:xfrm>
          </p:grpSpPr>
          <p:sp>
            <p:nvSpPr>
              <p:cNvPr id="6329" name="Oval 3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30" name="Oval 3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20" name="Group 333"/>
            <p:cNvGrpSpPr>
              <a:grpSpLocks/>
            </p:cNvGrpSpPr>
            <p:nvPr/>
          </p:nvGrpSpPr>
          <p:grpSpPr bwMode="auto">
            <a:xfrm>
              <a:off x="4249" y="2969"/>
              <a:ext cx="95" cy="413"/>
              <a:chOff x="1000" y="1306"/>
              <a:chExt cx="162" cy="701"/>
            </a:xfrm>
          </p:grpSpPr>
          <p:sp>
            <p:nvSpPr>
              <p:cNvPr id="6327" name="Oval 3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28" name="Oval 3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21" name="Group 336"/>
            <p:cNvGrpSpPr>
              <a:grpSpLocks/>
            </p:cNvGrpSpPr>
            <p:nvPr/>
          </p:nvGrpSpPr>
          <p:grpSpPr bwMode="auto">
            <a:xfrm>
              <a:off x="4345" y="2873"/>
              <a:ext cx="95" cy="413"/>
              <a:chOff x="1000" y="1306"/>
              <a:chExt cx="162" cy="701"/>
            </a:xfrm>
          </p:grpSpPr>
          <p:sp>
            <p:nvSpPr>
              <p:cNvPr id="6325" name="Oval 3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26" name="Oval 3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22" name="Group 339"/>
            <p:cNvGrpSpPr>
              <a:grpSpLocks/>
            </p:cNvGrpSpPr>
            <p:nvPr/>
          </p:nvGrpSpPr>
          <p:grpSpPr bwMode="auto">
            <a:xfrm>
              <a:off x="4441" y="2777"/>
              <a:ext cx="95" cy="413"/>
              <a:chOff x="1000" y="1306"/>
              <a:chExt cx="162" cy="701"/>
            </a:xfrm>
          </p:grpSpPr>
          <p:sp>
            <p:nvSpPr>
              <p:cNvPr id="6323" name="Oval 3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24" name="Oval 3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164630" name="Group 342"/>
          <p:cNvGrpSpPr>
            <a:grpSpLocks/>
          </p:cNvGrpSpPr>
          <p:nvPr/>
        </p:nvGrpSpPr>
        <p:grpSpPr bwMode="auto">
          <a:xfrm>
            <a:off x="4800727" y="259073"/>
            <a:ext cx="2590547" cy="2103232"/>
            <a:chOff x="2064" y="1056"/>
            <a:chExt cx="1632" cy="1325"/>
          </a:xfrm>
        </p:grpSpPr>
        <p:grpSp>
          <p:nvGrpSpPr>
            <p:cNvPr id="6152" name="Group 343"/>
            <p:cNvGrpSpPr>
              <a:grpSpLocks/>
            </p:cNvGrpSpPr>
            <p:nvPr/>
          </p:nvGrpSpPr>
          <p:grpSpPr bwMode="auto">
            <a:xfrm>
              <a:off x="2833" y="1056"/>
              <a:ext cx="95" cy="413"/>
              <a:chOff x="1000" y="1306"/>
              <a:chExt cx="162" cy="701"/>
            </a:xfrm>
          </p:grpSpPr>
          <p:sp>
            <p:nvSpPr>
              <p:cNvPr id="6286" name="Oval 34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87" name="Oval 34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3" name="Group 346"/>
            <p:cNvGrpSpPr>
              <a:grpSpLocks/>
            </p:cNvGrpSpPr>
            <p:nvPr/>
          </p:nvGrpSpPr>
          <p:grpSpPr bwMode="auto">
            <a:xfrm>
              <a:off x="2064" y="1056"/>
              <a:ext cx="95" cy="413"/>
              <a:chOff x="1000" y="1306"/>
              <a:chExt cx="162" cy="701"/>
            </a:xfrm>
          </p:grpSpPr>
          <p:sp>
            <p:nvSpPr>
              <p:cNvPr id="6284" name="Oval 34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85" name="Oval 34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4" name="Group 349"/>
            <p:cNvGrpSpPr>
              <a:grpSpLocks/>
            </p:cNvGrpSpPr>
            <p:nvPr/>
          </p:nvGrpSpPr>
          <p:grpSpPr bwMode="auto">
            <a:xfrm>
              <a:off x="2256" y="1056"/>
              <a:ext cx="95" cy="413"/>
              <a:chOff x="1000" y="1306"/>
              <a:chExt cx="162" cy="701"/>
            </a:xfrm>
          </p:grpSpPr>
          <p:sp>
            <p:nvSpPr>
              <p:cNvPr id="6282" name="Oval 35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83" name="Oval 35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5" name="Group 352"/>
            <p:cNvGrpSpPr>
              <a:grpSpLocks/>
            </p:cNvGrpSpPr>
            <p:nvPr/>
          </p:nvGrpSpPr>
          <p:grpSpPr bwMode="auto">
            <a:xfrm>
              <a:off x="2449" y="1056"/>
              <a:ext cx="95" cy="413"/>
              <a:chOff x="1000" y="1306"/>
              <a:chExt cx="162" cy="701"/>
            </a:xfrm>
          </p:grpSpPr>
          <p:sp>
            <p:nvSpPr>
              <p:cNvPr id="6280" name="Oval 35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81" name="Oval 35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6" name="Group 355"/>
            <p:cNvGrpSpPr>
              <a:grpSpLocks/>
            </p:cNvGrpSpPr>
            <p:nvPr/>
          </p:nvGrpSpPr>
          <p:grpSpPr bwMode="auto">
            <a:xfrm>
              <a:off x="2641" y="1056"/>
              <a:ext cx="95" cy="413"/>
              <a:chOff x="1000" y="1306"/>
              <a:chExt cx="162" cy="701"/>
            </a:xfrm>
          </p:grpSpPr>
          <p:sp>
            <p:nvSpPr>
              <p:cNvPr id="6278" name="Oval 35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79" name="Oval 35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7" name="Group 358"/>
            <p:cNvGrpSpPr>
              <a:grpSpLocks/>
            </p:cNvGrpSpPr>
            <p:nvPr/>
          </p:nvGrpSpPr>
          <p:grpSpPr bwMode="auto">
            <a:xfrm>
              <a:off x="3025" y="1056"/>
              <a:ext cx="95" cy="413"/>
              <a:chOff x="1000" y="1306"/>
              <a:chExt cx="162" cy="701"/>
            </a:xfrm>
          </p:grpSpPr>
          <p:sp>
            <p:nvSpPr>
              <p:cNvPr id="6276" name="Oval 35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77" name="Oval 36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8" name="Group 361"/>
            <p:cNvGrpSpPr>
              <a:grpSpLocks/>
            </p:cNvGrpSpPr>
            <p:nvPr/>
          </p:nvGrpSpPr>
          <p:grpSpPr bwMode="auto">
            <a:xfrm>
              <a:off x="3217" y="1056"/>
              <a:ext cx="95" cy="413"/>
              <a:chOff x="1000" y="1306"/>
              <a:chExt cx="162" cy="701"/>
            </a:xfrm>
          </p:grpSpPr>
          <p:sp>
            <p:nvSpPr>
              <p:cNvPr id="6274" name="Oval 36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75" name="Oval 36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9" name="Group 364"/>
            <p:cNvGrpSpPr>
              <a:grpSpLocks/>
            </p:cNvGrpSpPr>
            <p:nvPr/>
          </p:nvGrpSpPr>
          <p:grpSpPr bwMode="auto">
            <a:xfrm>
              <a:off x="3409" y="1056"/>
              <a:ext cx="95" cy="413"/>
              <a:chOff x="1000" y="1306"/>
              <a:chExt cx="162" cy="701"/>
            </a:xfrm>
          </p:grpSpPr>
          <p:sp>
            <p:nvSpPr>
              <p:cNvPr id="6272" name="Oval 36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73" name="Oval 36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0" name="Group 367"/>
            <p:cNvGrpSpPr>
              <a:grpSpLocks/>
            </p:cNvGrpSpPr>
            <p:nvPr/>
          </p:nvGrpSpPr>
          <p:grpSpPr bwMode="auto">
            <a:xfrm>
              <a:off x="2929" y="1152"/>
              <a:ext cx="95" cy="413"/>
              <a:chOff x="1000" y="1306"/>
              <a:chExt cx="162" cy="701"/>
            </a:xfrm>
          </p:grpSpPr>
          <p:sp>
            <p:nvSpPr>
              <p:cNvPr id="6270" name="Oval 36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71" name="Oval 36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1" name="Group 370"/>
            <p:cNvGrpSpPr>
              <a:grpSpLocks/>
            </p:cNvGrpSpPr>
            <p:nvPr/>
          </p:nvGrpSpPr>
          <p:grpSpPr bwMode="auto">
            <a:xfrm>
              <a:off x="2160" y="1152"/>
              <a:ext cx="95" cy="413"/>
              <a:chOff x="1000" y="1306"/>
              <a:chExt cx="162" cy="701"/>
            </a:xfrm>
          </p:grpSpPr>
          <p:sp>
            <p:nvSpPr>
              <p:cNvPr id="6268" name="Oval 37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9" name="Oval 37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2" name="Group 373"/>
            <p:cNvGrpSpPr>
              <a:grpSpLocks/>
            </p:cNvGrpSpPr>
            <p:nvPr/>
          </p:nvGrpSpPr>
          <p:grpSpPr bwMode="auto">
            <a:xfrm>
              <a:off x="2352" y="1152"/>
              <a:ext cx="95" cy="413"/>
              <a:chOff x="1000" y="1306"/>
              <a:chExt cx="162" cy="701"/>
            </a:xfrm>
          </p:grpSpPr>
          <p:sp>
            <p:nvSpPr>
              <p:cNvPr id="6266" name="Oval 37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7" name="Oval 37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3" name="Group 376"/>
            <p:cNvGrpSpPr>
              <a:grpSpLocks/>
            </p:cNvGrpSpPr>
            <p:nvPr/>
          </p:nvGrpSpPr>
          <p:grpSpPr bwMode="auto">
            <a:xfrm>
              <a:off x="2545" y="1152"/>
              <a:ext cx="95" cy="413"/>
              <a:chOff x="1000" y="1306"/>
              <a:chExt cx="162" cy="701"/>
            </a:xfrm>
          </p:grpSpPr>
          <p:sp>
            <p:nvSpPr>
              <p:cNvPr id="6264" name="Oval 37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5" name="Oval 37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4" name="Group 379"/>
            <p:cNvGrpSpPr>
              <a:grpSpLocks/>
            </p:cNvGrpSpPr>
            <p:nvPr/>
          </p:nvGrpSpPr>
          <p:grpSpPr bwMode="auto">
            <a:xfrm>
              <a:off x="2737" y="1152"/>
              <a:ext cx="95" cy="413"/>
              <a:chOff x="1000" y="1306"/>
              <a:chExt cx="162" cy="701"/>
            </a:xfrm>
          </p:grpSpPr>
          <p:sp>
            <p:nvSpPr>
              <p:cNvPr id="6262" name="Oval 3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3" name="Oval 38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5" name="Group 382"/>
            <p:cNvGrpSpPr>
              <a:grpSpLocks/>
            </p:cNvGrpSpPr>
            <p:nvPr/>
          </p:nvGrpSpPr>
          <p:grpSpPr bwMode="auto">
            <a:xfrm>
              <a:off x="3121" y="1152"/>
              <a:ext cx="95" cy="413"/>
              <a:chOff x="1000" y="1306"/>
              <a:chExt cx="162" cy="701"/>
            </a:xfrm>
          </p:grpSpPr>
          <p:sp>
            <p:nvSpPr>
              <p:cNvPr id="6260" name="Oval 38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1" name="Oval 38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6" name="Group 385"/>
            <p:cNvGrpSpPr>
              <a:grpSpLocks/>
            </p:cNvGrpSpPr>
            <p:nvPr/>
          </p:nvGrpSpPr>
          <p:grpSpPr bwMode="auto">
            <a:xfrm>
              <a:off x="3313" y="1152"/>
              <a:ext cx="95" cy="413"/>
              <a:chOff x="1000" y="1306"/>
              <a:chExt cx="162" cy="701"/>
            </a:xfrm>
          </p:grpSpPr>
          <p:sp>
            <p:nvSpPr>
              <p:cNvPr id="6258" name="Oval 38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59" name="Oval 38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7" name="Group 388"/>
            <p:cNvGrpSpPr>
              <a:grpSpLocks/>
            </p:cNvGrpSpPr>
            <p:nvPr/>
          </p:nvGrpSpPr>
          <p:grpSpPr bwMode="auto">
            <a:xfrm>
              <a:off x="3025" y="1248"/>
              <a:ext cx="95" cy="413"/>
              <a:chOff x="1000" y="1306"/>
              <a:chExt cx="162" cy="701"/>
            </a:xfrm>
          </p:grpSpPr>
          <p:sp>
            <p:nvSpPr>
              <p:cNvPr id="6256" name="Oval 38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57" name="Oval 39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8" name="Group 391"/>
            <p:cNvGrpSpPr>
              <a:grpSpLocks/>
            </p:cNvGrpSpPr>
            <p:nvPr/>
          </p:nvGrpSpPr>
          <p:grpSpPr bwMode="auto">
            <a:xfrm>
              <a:off x="2256" y="1248"/>
              <a:ext cx="95" cy="413"/>
              <a:chOff x="1000" y="1306"/>
              <a:chExt cx="162" cy="701"/>
            </a:xfrm>
          </p:grpSpPr>
          <p:sp>
            <p:nvSpPr>
              <p:cNvPr id="6254" name="Oval 39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55" name="Oval 39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9" name="Group 394"/>
            <p:cNvGrpSpPr>
              <a:grpSpLocks/>
            </p:cNvGrpSpPr>
            <p:nvPr/>
          </p:nvGrpSpPr>
          <p:grpSpPr bwMode="auto">
            <a:xfrm>
              <a:off x="2448" y="1248"/>
              <a:ext cx="95" cy="413"/>
              <a:chOff x="1000" y="1306"/>
              <a:chExt cx="162" cy="701"/>
            </a:xfrm>
          </p:grpSpPr>
          <p:sp>
            <p:nvSpPr>
              <p:cNvPr id="6252" name="Oval 39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53" name="Oval 39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0" name="Group 397"/>
            <p:cNvGrpSpPr>
              <a:grpSpLocks/>
            </p:cNvGrpSpPr>
            <p:nvPr/>
          </p:nvGrpSpPr>
          <p:grpSpPr bwMode="auto">
            <a:xfrm>
              <a:off x="2641" y="1248"/>
              <a:ext cx="95" cy="413"/>
              <a:chOff x="1000" y="1306"/>
              <a:chExt cx="162" cy="701"/>
            </a:xfrm>
          </p:grpSpPr>
          <p:sp>
            <p:nvSpPr>
              <p:cNvPr id="6250" name="Oval 39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51" name="Oval 39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1" name="Group 400"/>
            <p:cNvGrpSpPr>
              <a:grpSpLocks/>
            </p:cNvGrpSpPr>
            <p:nvPr/>
          </p:nvGrpSpPr>
          <p:grpSpPr bwMode="auto">
            <a:xfrm>
              <a:off x="2833" y="1248"/>
              <a:ext cx="95" cy="413"/>
              <a:chOff x="1000" y="1306"/>
              <a:chExt cx="162" cy="701"/>
            </a:xfrm>
          </p:grpSpPr>
          <p:sp>
            <p:nvSpPr>
              <p:cNvPr id="6248" name="Oval 40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9" name="Oval 40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2" name="Group 403"/>
            <p:cNvGrpSpPr>
              <a:grpSpLocks/>
            </p:cNvGrpSpPr>
            <p:nvPr/>
          </p:nvGrpSpPr>
          <p:grpSpPr bwMode="auto">
            <a:xfrm>
              <a:off x="3217" y="1248"/>
              <a:ext cx="95" cy="413"/>
              <a:chOff x="1000" y="1306"/>
              <a:chExt cx="162" cy="701"/>
            </a:xfrm>
          </p:grpSpPr>
          <p:sp>
            <p:nvSpPr>
              <p:cNvPr id="6246" name="Oval 40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7" name="Oval 40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3" name="Group 406"/>
            <p:cNvGrpSpPr>
              <a:grpSpLocks/>
            </p:cNvGrpSpPr>
            <p:nvPr/>
          </p:nvGrpSpPr>
          <p:grpSpPr bwMode="auto">
            <a:xfrm>
              <a:off x="3121" y="1344"/>
              <a:ext cx="95" cy="413"/>
              <a:chOff x="1000" y="1306"/>
              <a:chExt cx="162" cy="701"/>
            </a:xfrm>
          </p:grpSpPr>
          <p:sp>
            <p:nvSpPr>
              <p:cNvPr id="6244" name="Oval 40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5" name="Oval 40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4" name="Group 409"/>
            <p:cNvGrpSpPr>
              <a:grpSpLocks/>
            </p:cNvGrpSpPr>
            <p:nvPr/>
          </p:nvGrpSpPr>
          <p:grpSpPr bwMode="auto">
            <a:xfrm>
              <a:off x="2352" y="1344"/>
              <a:ext cx="95" cy="413"/>
              <a:chOff x="1000" y="1306"/>
              <a:chExt cx="162" cy="701"/>
            </a:xfrm>
          </p:grpSpPr>
          <p:sp>
            <p:nvSpPr>
              <p:cNvPr id="6242" name="Oval 41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3" name="Oval 41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5" name="Group 412"/>
            <p:cNvGrpSpPr>
              <a:grpSpLocks/>
            </p:cNvGrpSpPr>
            <p:nvPr/>
          </p:nvGrpSpPr>
          <p:grpSpPr bwMode="auto">
            <a:xfrm>
              <a:off x="2544" y="1344"/>
              <a:ext cx="95" cy="413"/>
              <a:chOff x="1000" y="1306"/>
              <a:chExt cx="162" cy="701"/>
            </a:xfrm>
          </p:grpSpPr>
          <p:sp>
            <p:nvSpPr>
              <p:cNvPr id="6240" name="Oval 41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1" name="Oval 41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6" name="Group 415"/>
            <p:cNvGrpSpPr>
              <a:grpSpLocks/>
            </p:cNvGrpSpPr>
            <p:nvPr/>
          </p:nvGrpSpPr>
          <p:grpSpPr bwMode="auto">
            <a:xfrm>
              <a:off x="2737" y="1344"/>
              <a:ext cx="95" cy="413"/>
              <a:chOff x="1000" y="1306"/>
              <a:chExt cx="162" cy="701"/>
            </a:xfrm>
          </p:grpSpPr>
          <p:sp>
            <p:nvSpPr>
              <p:cNvPr id="6238" name="Oval 41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39" name="Oval 41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7" name="Group 418"/>
            <p:cNvGrpSpPr>
              <a:grpSpLocks/>
            </p:cNvGrpSpPr>
            <p:nvPr/>
          </p:nvGrpSpPr>
          <p:grpSpPr bwMode="auto">
            <a:xfrm>
              <a:off x="2929" y="1344"/>
              <a:ext cx="95" cy="413"/>
              <a:chOff x="1000" y="1306"/>
              <a:chExt cx="162" cy="701"/>
            </a:xfrm>
          </p:grpSpPr>
          <p:sp>
            <p:nvSpPr>
              <p:cNvPr id="6236" name="Oval 4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37" name="Oval 4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8" name="Group 421"/>
            <p:cNvGrpSpPr>
              <a:grpSpLocks/>
            </p:cNvGrpSpPr>
            <p:nvPr/>
          </p:nvGrpSpPr>
          <p:grpSpPr bwMode="auto">
            <a:xfrm>
              <a:off x="3217" y="1440"/>
              <a:ext cx="95" cy="413"/>
              <a:chOff x="1000" y="1306"/>
              <a:chExt cx="162" cy="701"/>
            </a:xfrm>
          </p:grpSpPr>
          <p:sp>
            <p:nvSpPr>
              <p:cNvPr id="6234" name="Oval 4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35" name="Oval 4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9" name="Group 424"/>
            <p:cNvGrpSpPr>
              <a:grpSpLocks/>
            </p:cNvGrpSpPr>
            <p:nvPr/>
          </p:nvGrpSpPr>
          <p:grpSpPr bwMode="auto">
            <a:xfrm>
              <a:off x="2448" y="1440"/>
              <a:ext cx="95" cy="413"/>
              <a:chOff x="1000" y="1306"/>
              <a:chExt cx="162" cy="701"/>
            </a:xfrm>
          </p:grpSpPr>
          <p:sp>
            <p:nvSpPr>
              <p:cNvPr id="6232" name="Oval 4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33" name="Oval 4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0" name="Group 427"/>
            <p:cNvGrpSpPr>
              <a:grpSpLocks/>
            </p:cNvGrpSpPr>
            <p:nvPr/>
          </p:nvGrpSpPr>
          <p:grpSpPr bwMode="auto">
            <a:xfrm>
              <a:off x="2640" y="1440"/>
              <a:ext cx="95" cy="413"/>
              <a:chOff x="1000" y="1306"/>
              <a:chExt cx="162" cy="701"/>
            </a:xfrm>
          </p:grpSpPr>
          <p:sp>
            <p:nvSpPr>
              <p:cNvPr id="6230" name="Oval 4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31" name="Oval 4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1" name="Group 430"/>
            <p:cNvGrpSpPr>
              <a:grpSpLocks/>
            </p:cNvGrpSpPr>
            <p:nvPr/>
          </p:nvGrpSpPr>
          <p:grpSpPr bwMode="auto">
            <a:xfrm>
              <a:off x="2833" y="1440"/>
              <a:ext cx="95" cy="413"/>
              <a:chOff x="1000" y="1306"/>
              <a:chExt cx="162" cy="701"/>
            </a:xfrm>
          </p:grpSpPr>
          <p:sp>
            <p:nvSpPr>
              <p:cNvPr id="6228" name="Oval 4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29" name="Oval 4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2" name="Group 433"/>
            <p:cNvGrpSpPr>
              <a:grpSpLocks/>
            </p:cNvGrpSpPr>
            <p:nvPr/>
          </p:nvGrpSpPr>
          <p:grpSpPr bwMode="auto">
            <a:xfrm>
              <a:off x="3025" y="1440"/>
              <a:ext cx="95" cy="413"/>
              <a:chOff x="1000" y="1306"/>
              <a:chExt cx="162" cy="701"/>
            </a:xfrm>
          </p:grpSpPr>
          <p:sp>
            <p:nvSpPr>
              <p:cNvPr id="6226" name="Oval 4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27" name="Oval 4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3" name="Group 436"/>
            <p:cNvGrpSpPr>
              <a:grpSpLocks/>
            </p:cNvGrpSpPr>
            <p:nvPr/>
          </p:nvGrpSpPr>
          <p:grpSpPr bwMode="auto">
            <a:xfrm>
              <a:off x="2544" y="1536"/>
              <a:ext cx="95" cy="413"/>
              <a:chOff x="1000" y="1306"/>
              <a:chExt cx="162" cy="701"/>
            </a:xfrm>
          </p:grpSpPr>
          <p:sp>
            <p:nvSpPr>
              <p:cNvPr id="6224" name="Oval 4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25" name="Oval 4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4" name="Group 439"/>
            <p:cNvGrpSpPr>
              <a:grpSpLocks/>
            </p:cNvGrpSpPr>
            <p:nvPr/>
          </p:nvGrpSpPr>
          <p:grpSpPr bwMode="auto">
            <a:xfrm>
              <a:off x="2736" y="1536"/>
              <a:ext cx="95" cy="413"/>
              <a:chOff x="1000" y="1306"/>
              <a:chExt cx="162" cy="701"/>
            </a:xfrm>
          </p:grpSpPr>
          <p:sp>
            <p:nvSpPr>
              <p:cNvPr id="6222" name="Oval 4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23" name="Oval 4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5" name="Group 442"/>
            <p:cNvGrpSpPr>
              <a:grpSpLocks/>
            </p:cNvGrpSpPr>
            <p:nvPr/>
          </p:nvGrpSpPr>
          <p:grpSpPr bwMode="auto">
            <a:xfrm>
              <a:off x="2929" y="1536"/>
              <a:ext cx="95" cy="413"/>
              <a:chOff x="1000" y="1306"/>
              <a:chExt cx="162" cy="701"/>
            </a:xfrm>
          </p:grpSpPr>
          <p:sp>
            <p:nvSpPr>
              <p:cNvPr id="6220" name="Oval 4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21" name="Oval 4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6" name="Group 445"/>
            <p:cNvGrpSpPr>
              <a:grpSpLocks/>
            </p:cNvGrpSpPr>
            <p:nvPr/>
          </p:nvGrpSpPr>
          <p:grpSpPr bwMode="auto">
            <a:xfrm>
              <a:off x="2737" y="1747"/>
              <a:ext cx="95" cy="413"/>
              <a:chOff x="1000" y="1306"/>
              <a:chExt cx="162" cy="701"/>
            </a:xfrm>
          </p:grpSpPr>
          <p:sp>
            <p:nvSpPr>
              <p:cNvPr id="6218" name="Oval 4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19" name="Oval 4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7" name="Group 448"/>
            <p:cNvGrpSpPr>
              <a:grpSpLocks/>
            </p:cNvGrpSpPr>
            <p:nvPr/>
          </p:nvGrpSpPr>
          <p:grpSpPr bwMode="auto">
            <a:xfrm>
              <a:off x="2929" y="1747"/>
              <a:ext cx="95" cy="413"/>
              <a:chOff x="1000" y="1306"/>
              <a:chExt cx="162" cy="701"/>
            </a:xfrm>
          </p:grpSpPr>
          <p:sp>
            <p:nvSpPr>
              <p:cNvPr id="6216" name="Oval 4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17" name="Oval 4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8" name="Group 451"/>
            <p:cNvGrpSpPr>
              <a:grpSpLocks/>
            </p:cNvGrpSpPr>
            <p:nvPr/>
          </p:nvGrpSpPr>
          <p:grpSpPr bwMode="auto">
            <a:xfrm>
              <a:off x="2640" y="1632"/>
              <a:ext cx="95" cy="413"/>
              <a:chOff x="1000" y="1306"/>
              <a:chExt cx="162" cy="701"/>
            </a:xfrm>
          </p:grpSpPr>
          <p:sp>
            <p:nvSpPr>
              <p:cNvPr id="6214" name="Oval 4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15" name="Oval 4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9" name="Group 454"/>
            <p:cNvGrpSpPr>
              <a:grpSpLocks/>
            </p:cNvGrpSpPr>
            <p:nvPr/>
          </p:nvGrpSpPr>
          <p:grpSpPr bwMode="auto">
            <a:xfrm>
              <a:off x="2832" y="1632"/>
              <a:ext cx="95" cy="413"/>
              <a:chOff x="1000" y="1306"/>
              <a:chExt cx="162" cy="701"/>
            </a:xfrm>
          </p:grpSpPr>
          <p:sp>
            <p:nvSpPr>
              <p:cNvPr id="6212" name="Oval 4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13" name="Oval 4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0" name="Group 457"/>
            <p:cNvGrpSpPr>
              <a:grpSpLocks/>
            </p:cNvGrpSpPr>
            <p:nvPr/>
          </p:nvGrpSpPr>
          <p:grpSpPr bwMode="auto">
            <a:xfrm>
              <a:off x="3025" y="1632"/>
              <a:ext cx="95" cy="413"/>
              <a:chOff x="1000" y="1306"/>
              <a:chExt cx="162" cy="701"/>
            </a:xfrm>
          </p:grpSpPr>
          <p:sp>
            <p:nvSpPr>
              <p:cNvPr id="6210" name="Oval 4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11" name="Oval 4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1" name="Group 460"/>
            <p:cNvGrpSpPr>
              <a:grpSpLocks/>
            </p:cNvGrpSpPr>
            <p:nvPr/>
          </p:nvGrpSpPr>
          <p:grpSpPr bwMode="auto">
            <a:xfrm>
              <a:off x="3121" y="1536"/>
              <a:ext cx="95" cy="413"/>
              <a:chOff x="1000" y="1306"/>
              <a:chExt cx="162" cy="701"/>
            </a:xfrm>
          </p:grpSpPr>
          <p:sp>
            <p:nvSpPr>
              <p:cNvPr id="6208" name="Oval 4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09" name="Oval 4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2" name="Group 463"/>
            <p:cNvGrpSpPr>
              <a:grpSpLocks/>
            </p:cNvGrpSpPr>
            <p:nvPr/>
          </p:nvGrpSpPr>
          <p:grpSpPr bwMode="auto">
            <a:xfrm>
              <a:off x="3313" y="1344"/>
              <a:ext cx="95" cy="413"/>
              <a:chOff x="1000" y="1306"/>
              <a:chExt cx="162" cy="701"/>
            </a:xfrm>
          </p:grpSpPr>
          <p:sp>
            <p:nvSpPr>
              <p:cNvPr id="6206" name="Oval 4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07" name="Oval 4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3" name="Group 466"/>
            <p:cNvGrpSpPr>
              <a:grpSpLocks/>
            </p:cNvGrpSpPr>
            <p:nvPr/>
          </p:nvGrpSpPr>
          <p:grpSpPr bwMode="auto">
            <a:xfrm>
              <a:off x="3409" y="1248"/>
              <a:ext cx="95" cy="413"/>
              <a:chOff x="1000" y="1306"/>
              <a:chExt cx="162" cy="701"/>
            </a:xfrm>
          </p:grpSpPr>
          <p:sp>
            <p:nvSpPr>
              <p:cNvPr id="6204" name="Oval 4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05" name="Oval 4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4" name="Group 469"/>
            <p:cNvGrpSpPr>
              <a:grpSpLocks/>
            </p:cNvGrpSpPr>
            <p:nvPr/>
          </p:nvGrpSpPr>
          <p:grpSpPr bwMode="auto">
            <a:xfrm>
              <a:off x="3505" y="1152"/>
              <a:ext cx="95" cy="413"/>
              <a:chOff x="1000" y="1306"/>
              <a:chExt cx="162" cy="701"/>
            </a:xfrm>
          </p:grpSpPr>
          <p:sp>
            <p:nvSpPr>
              <p:cNvPr id="6202" name="Oval 4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03" name="Oval 4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5" name="Group 472"/>
            <p:cNvGrpSpPr>
              <a:grpSpLocks/>
            </p:cNvGrpSpPr>
            <p:nvPr/>
          </p:nvGrpSpPr>
          <p:grpSpPr bwMode="auto">
            <a:xfrm>
              <a:off x="3601" y="1056"/>
              <a:ext cx="95" cy="413"/>
              <a:chOff x="1000" y="1306"/>
              <a:chExt cx="162" cy="701"/>
            </a:xfrm>
          </p:grpSpPr>
          <p:sp>
            <p:nvSpPr>
              <p:cNvPr id="6200" name="Oval 4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01" name="Oval 4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6" name="Group 475"/>
            <p:cNvGrpSpPr>
              <a:grpSpLocks/>
            </p:cNvGrpSpPr>
            <p:nvPr/>
          </p:nvGrpSpPr>
          <p:grpSpPr bwMode="auto">
            <a:xfrm>
              <a:off x="2799" y="1680"/>
              <a:ext cx="162" cy="701"/>
              <a:chOff x="1000" y="1306"/>
              <a:chExt cx="162" cy="701"/>
            </a:xfrm>
          </p:grpSpPr>
          <p:sp>
            <p:nvSpPr>
              <p:cNvPr id="6198" name="Oval 4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199" name="Oval 477"/>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6197" name="Picture 47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9" name="Title 1">
            <a:extLst>
              <a:ext uri="{FF2B5EF4-FFF2-40B4-BE49-F238E27FC236}">
                <a16:creationId xmlns:a16="http://schemas.microsoft.com/office/drawing/2014/main" id="{4A2098A7-5995-3349-AE27-6AF0A2549E55}"/>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spTree>
    <p:extLst>
      <p:ext uri="{BB962C8B-B14F-4D97-AF65-F5344CB8AC3E}">
        <p14:creationId xmlns:p14="http://schemas.microsoft.com/office/powerpoint/2010/main" val="3805056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164630"/>
                                        </p:tgtEl>
                                        <p:attrNameLst>
                                          <p:attrName>style.visibility</p:attrName>
                                        </p:attrNameLst>
                                      </p:cBhvr>
                                      <p:to>
                                        <p:strVal val="visible"/>
                                      </p:to>
                                    </p:set>
                                    <p:anim calcmode="lin" valueType="num">
                                      <p:cBhvr additive="base">
                                        <p:cTn id="7" dur="1000" fill="hold"/>
                                        <p:tgtEl>
                                          <p:spTgt spid="1164630"/>
                                        </p:tgtEl>
                                        <p:attrNameLst>
                                          <p:attrName>ppt_x</p:attrName>
                                        </p:attrNameLst>
                                      </p:cBhvr>
                                      <p:tavLst>
                                        <p:tav tm="0">
                                          <p:val>
                                            <p:strVal val="#ppt_x"/>
                                          </p:val>
                                        </p:tav>
                                        <p:tav tm="100000">
                                          <p:val>
                                            <p:strVal val="#ppt_x"/>
                                          </p:val>
                                        </p:tav>
                                      </p:tavLst>
                                    </p:anim>
                                    <p:anim calcmode="lin" valueType="num">
                                      <p:cBhvr additive="base">
                                        <p:cTn id="8" dur="1000" fill="hold"/>
                                        <p:tgtEl>
                                          <p:spTgt spid="11646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nvGrpSpPr>
          <p:cNvPr id="8194" name="Group 3"/>
          <p:cNvGrpSpPr>
            <a:grpSpLocks/>
          </p:cNvGrpSpPr>
          <p:nvPr/>
        </p:nvGrpSpPr>
        <p:grpSpPr bwMode="auto">
          <a:xfrm>
            <a:off x="4800727" y="4408393"/>
            <a:ext cx="2590547" cy="1265114"/>
            <a:chOff x="2904" y="2777"/>
            <a:chExt cx="1632" cy="797"/>
          </a:xfrm>
        </p:grpSpPr>
        <p:grpSp>
          <p:nvGrpSpPr>
            <p:cNvPr id="8686" name="Group 4"/>
            <p:cNvGrpSpPr>
              <a:grpSpLocks/>
            </p:cNvGrpSpPr>
            <p:nvPr/>
          </p:nvGrpSpPr>
          <p:grpSpPr bwMode="auto">
            <a:xfrm>
              <a:off x="3673" y="2777"/>
              <a:ext cx="95" cy="413"/>
              <a:chOff x="1000" y="1306"/>
              <a:chExt cx="162" cy="701"/>
            </a:xfrm>
          </p:grpSpPr>
          <p:sp>
            <p:nvSpPr>
              <p:cNvPr id="8789" name="Oval 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90" name="Oval 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87" name="Group 7"/>
            <p:cNvGrpSpPr>
              <a:grpSpLocks/>
            </p:cNvGrpSpPr>
            <p:nvPr/>
          </p:nvGrpSpPr>
          <p:grpSpPr bwMode="auto">
            <a:xfrm>
              <a:off x="2904" y="2777"/>
              <a:ext cx="95" cy="413"/>
              <a:chOff x="1000" y="1306"/>
              <a:chExt cx="162" cy="701"/>
            </a:xfrm>
          </p:grpSpPr>
          <p:sp>
            <p:nvSpPr>
              <p:cNvPr id="8787" name="Oval 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88" name="Oval 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88" name="Group 10"/>
            <p:cNvGrpSpPr>
              <a:grpSpLocks/>
            </p:cNvGrpSpPr>
            <p:nvPr/>
          </p:nvGrpSpPr>
          <p:grpSpPr bwMode="auto">
            <a:xfrm>
              <a:off x="3096" y="2777"/>
              <a:ext cx="95" cy="413"/>
              <a:chOff x="1000" y="1306"/>
              <a:chExt cx="162" cy="701"/>
            </a:xfrm>
          </p:grpSpPr>
          <p:sp>
            <p:nvSpPr>
              <p:cNvPr id="8785" name="Oval 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86" name="Oval 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89" name="Group 13"/>
            <p:cNvGrpSpPr>
              <a:grpSpLocks/>
            </p:cNvGrpSpPr>
            <p:nvPr/>
          </p:nvGrpSpPr>
          <p:grpSpPr bwMode="auto">
            <a:xfrm>
              <a:off x="3289" y="2777"/>
              <a:ext cx="95" cy="413"/>
              <a:chOff x="1000" y="1306"/>
              <a:chExt cx="162" cy="701"/>
            </a:xfrm>
          </p:grpSpPr>
          <p:sp>
            <p:nvSpPr>
              <p:cNvPr id="8783" name="Oval 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84" name="Oval 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0" name="Group 16"/>
            <p:cNvGrpSpPr>
              <a:grpSpLocks/>
            </p:cNvGrpSpPr>
            <p:nvPr/>
          </p:nvGrpSpPr>
          <p:grpSpPr bwMode="auto">
            <a:xfrm>
              <a:off x="3481" y="2777"/>
              <a:ext cx="95" cy="413"/>
              <a:chOff x="1000" y="1306"/>
              <a:chExt cx="162" cy="701"/>
            </a:xfrm>
          </p:grpSpPr>
          <p:sp>
            <p:nvSpPr>
              <p:cNvPr id="8781" name="Oval 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82" name="Oval 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1" name="Group 19"/>
            <p:cNvGrpSpPr>
              <a:grpSpLocks/>
            </p:cNvGrpSpPr>
            <p:nvPr/>
          </p:nvGrpSpPr>
          <p:grpSpPr bwMode="auto">
            <a:xfrm>
              <a:off x="3865" y="2777"/>
              <a:ext cx="95" cy="413"/>
              <a:chOff x="1000" y="1306"/>
              <a:chExt cx="162" cy="701"/>
            </a:xfrm>
          </p:grpSpPr>
          <p:sp>
            <p:nvSpPr>
              <p:cNvPr id="8779" name="Oval 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80" name="Oval 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2" name="Group 22"/>
            <p:cNvGrpSpPr>
              <a:grpSpLocks/>
            </p:cNvGrpSpPr>
            <p:nvPr/>
          </p:nvGrpSpPr>
          <p:grpSpPr bwMode="auto">
            <a:xfrm>
              <a:off x="4057" y="2777"/>
              <a:ext cx="95" cy="413"/>
              <a:chOff x="1000" y="1306"/>
              <a:chExt cx="162" cy="701"/>
            </a:xfrm>
          </p:grpSpPr>
          <p:sp>
            <p:nvSpPr>
              <p:cNvPr id="8777" name="Oval 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78" name="Oval 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3" name="Group 25"/>
            <p:cNvGrpSpPr>
              <a:grpSpLocks/>
            </p:cNvGrpSpPr>
            <p:nvPr/>
          </p:nvGrpSpPr>
          <p:grpSpPr bwMode="auto">
            <a:xfrm>
              <a:off x="4249" y="2777"/>
              <a:ext cx="95" cy="413"/>
              <a:chOff x="1000" y="1306"/>
              <a:chExt cx="162" cy="701"/>
            </a:xfrm>
          </p:grpSpPr>
          <p:sp>
            <p:nvSpPr>
              <p:cNvPr id="8775" name="Oval 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76" name="Oval 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4" name="Group 28"/>
            <p:cNvGrpSpPr>
              <a:grpSpLocks/>
            </p:cNvGrpSpPr>
            <p:nvPr/>
          </p:nvGrpSpPr>
          <p:grpSpPr bwMode="auto">
            <a:xfrm>
              <a:off x="3769" y="2873"/>
              <a:ext cx="95" cy="413"/>
              <a:chOff x="1000" y="1306"/>
              <a:chExt cx="162" cy="701"/>
            </a:xfrm>
          </p:grpSpPr>
          <p:sp>
            <p:nvSpPr>
              <p:cNvPr id="8773" name="Oval 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74" name="Oval 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5" name="Group 31"/>
            <p:cNvGrpSpPr>
              <a:grpSpLocks/>
            </p:cNvGrpSpPr>
            <p:nvPr/>
          </p:nvGrpSpPr>
          <p:grpSpPr bwMode="auto">
            <a:xfrm>
              <a:off x="3000" y="2873"/>
              <a:ext cx="95" cy="413"/>
              <a:chOff x="1000" y="1306"/>
              <a:chExt cx="162" cy="701"/>
            </a:xfrm>
          </p:grpSpPr>
          <p:sp>
            <p:nvSpPr>
              <p:cNvPr id="8771" name="Oval 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72" name="Oval 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6" name="Group 34"/>
            <p:cNvGrpSpPr>
              <a:grpSpLocks/>
            </p:cNvGrpSpPr>
            <p:nvPr/>
          </p:nvGrpSpPr>
          <p:grpSpPr bwMode="auto">
            <a:xfrm>
              <a:off x="3192" y="2873"/>
              <a:ext cx="95" cy="413"/>
              <a:chOff x="1000" y="1306"/>
              <a:chExt cx="162" cy="701"/>
            </a:xfrm>
          </p:grpSpPr>
          <p:sp>
            <p:nvSpPr>
              <p:cNvPr id="8769" name="Oval 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70" name="Oval 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7" name="Group 37"/>
            <p:cNvGrpSpPr>
              <a:grpSpLocks/>
            </p:cNvGrpSpPr>
            <p:nvPr/>
          </p:nvGrpSpPr>
          <p:grpSpPr bwMode="auto">
            <a:xfrm>
              <a:off x="3385" y="2873"/>
              <a:ext cx="95" cy="413"/>
              <a:chOff x="1000" y="1306"/>
              <a:chExt cx="162" cy="701"/>
            </a:xfrm>
          </p:grpSpPr>
          <p:sp>
            <p:nvSpPr>
              <p:cNvPr id="8767" name="Oval 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68" name="Oval 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8" name="Group 40"/>
            <p:cNvGrpSpPr>
              <a:grpSpLocks/>
            </p:cNvGrpSpPr>
            <p:nvPr/>
          </p:nvGrpSpPr>
          <p:grpSpPr bwMode="auto">
            <a:xfrm>
              <a:off x="3577" y="2873"/>
              <a:ext cx="95" cy="413"/>
              <a:chOff x="1000" y="1306"/>
              <a:chExt cx="162" cy="701"/>
            </a:xfrm>
          </p:grpSpPr>
          <p:sp>
            <p:nvSpPr>
              <p:cNvPr id="8765" name="Oval 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66" name="Oval 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9" name="Group 43"/>
            <p:cNvGrpSpPr>
              <a:grpSpLocks/>
            </p:cNvGrpSpPr>
            <p:nvPr/>
          </p:nvGrpSpPr>
          <p:grpSpPr bwMode="auto">
            <a:xfrm>
              <a:off x="3961" y="2873"/>
              <a:ext cx="95" cy="413"/>
              <a:chOff x="1000" y="1306"/>
              <a:chExt cx="162" cy="701"/>
            </a:xfrm>
          </p:grpSpPr>
          <p:sp>
            <p:nvSpPr>
              <p:cNvPr id="8763" name="Oval 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64" name="Oval 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0" name="Group 46"/>
            <p:cNvGrpSpPr>
              <a:grpSpLocks/>
            </p:cNvGrpSpPr>
            <p:nvPr/>
          </p:nvGrpSpPr>
          <p:grpSpPr bwMode="auto">
            <a:xfrm>
              <a:off x="4153" y="2873"/>
              <a:ext cx="95" cy="413"/>
              <a:chOff x="1000" y="1306"/>
              <a:chExt cx="162" cy="701"/>
            </a:xfrm>
          </p:grpSpPr>
          <p:sp>
            <p:nvSpPr>
              <p:cNvPr id="8761" name="Oval 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62" name="Oval 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1" name="Group 49"/>
            <p:cNvGrpSpPr>
              <a:grpSpLocks/>
            </p:cNvGrpSpPr>
            <p:nvPr/>
          </p:nvGrpSpPr>
          <p:grpSpPr bwMode="auto">
            <a:xfrm>
              <a:off x="3865" y="2969"/>
              <a:ext cx="95" cy="413"/>
              <a:chOff x="1000" y="1306"/>
              <a:chExt cx="162" cy="701"/>
            </a:xfrm>
          </p:grpSpPr>
          <p:sp>
            <p:nvSpPr>
              <p:cNvPr id="8759" name="Oval 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60" name="Oval 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2" name="Group 52"/>
            <p:cNvGrpSpPr>
              <a:grpSpLocks/>
            </p:cNvGrpSpPr>
            <p:nvPr/>
          </p:nvGrpSpPr>
          <p:grpSpPr bwMode="auto">
            <a:xfrm>
              <a:off x="3096" y="2969"/>
              <a:ext cx="95" cy="413"/>
              <a:chOff x="1000" y="1306"/>
              <a:chExt cx="162" cy="701"/>
            </a:xfrm>
          </p:grpSpPr>
          <p:sp>
            <p:nvSpPr>
              <p:cNvPr id="8757" name="Oval 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58" name="Oval 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3" name="Group 55"/>
            <p:cNvGrpSpPr>
              <a:grpSpLocks/>
            </p:cNvGrpSpPr>
            <p:nvPr/>
          </p:nvGrpSpPr>
          <p:grpSpPr bwMode="auto">
            <a:xfrm>
              <a:off x="3288" y="2969"/>
              <a:ext cx="95" cy="413"/>
              <a:chOff x="1000" y="1306"/>
              <a:chExt cx="162" cy="701"/>
            </a:xfrm>
          </p:grpSpPr>
          <p:sp>
            <p:nvSpPr>
              <p:cNvPr id="8755" name="Oval 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56" name="Oval 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4" name="Group 58"/>
            <p:cNvGrpSpPr>
              <a:grpSpLocks/>
            </p:cNvGrpSpPr>
            <p:nvPr/>
          </p:nvGrpSpPr>
          <p:grpSpPr bwMode="auto">
            <a:xfrm>
              <a:off x="3481" y="2969"/>
              <a:ext cx="95" cy="413"/>
              <a:chOff x="1000" y="1306"/>
              <a:chExt cx="162" cy="701"/>
            </a:xfrm>
          </p:grpSpPr>
          <p:sp>
            <p:nvSpPr>
              <p:cNvPr id="8753" name="Oval 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54" name="Oval 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5" name="Group 61"/>
            <p:cNvGrpSpPr>
              <a:grpSpLocks/>
            </p:cNvGrpSpPr>
            <p:nvPr/>
          </p:nvGrpSpPr>
          <p:grpSpPr bwMode="auto">
            <a:xfrm>
              <a:off x="3673" y="2969"/>
              <a:ext cx="95" cy="413"/>
              <a:chOff x="1000" y="1306"/>
              <a:chExt cx="162" cy="701"/>
            </a:xfrm>
          </p:grpSpPr>
          <p:sp>
            <p:nvSpPr>
              <p:cNvPr id="8751" name="Oval 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52" name="Oval 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6" name="Group 64"/>
            <p:cNvGrpSpPr>
              <a:grpSpLocks/>
            </p:cNvGrpSpPr>
            <p:nvPr/>
          </p:nvGrpSpPr>
          <p:grpSpPr bwMode="auto">
            <a:xfrm>
              <a:off x="4057" y="2969"/>
              <a:ext cx="95" cy="413"/>
              <a:chOff x="1000" y="1306"/>
              <a:chExt cx="162" cy="701"/>
            </a:xfrm>
          </p:grpSpPr>
          <p:sp>
            <p:nvSpPr>
              <p:cNvPr id="8749" name="Oval 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50" name="Oval 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7" name="Group 67"/>
            <p:cNvGrpSpPr>
              <a:grpSpLocks/>
            </p:cNvGrpSpPr>
            <p:nvPr/>
          </p:nvGrpSpPr>
          <p:grpSpPr bwMode="auto">
            <a:xfrm>
              <a:off x="3961" y="3065"/>
              <a:ext cx="95" cy="413"/>
              <a:chOff x="1000" y="1306"/>
              <a:chExt cx="162" cy="701"/>
            </a:xfrm>
          </p:grpSpPr>
          <p:sp>
            <p:nvSpPr>
              <p:cNvPr id="8747" name="Oval 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48" name="Oval 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8" name="Group 70"/>
            <p:cNvGrpSpPr>
              <a:grpSpLocks/>
            </p:cNvGrpSpPr>
            <p:nvPr/>
          </p:nvGrpSpPr>
          <p:grpSpPr bwMode="auto">
            <a:xfrm>
              <a:off x="3192" y="3065"/>
              <a:ext cx="95" cy="413"/>
              <a:chOff x="1000" y="1306"/>
              <a:chExt cx="162" cy="701"/>
            </a:xfrm>
          </p:grpSpPr>
          <p:sp>
            <p:nvSpPr>
              <p:cNvPr id="8745" name="Oval 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46" name="Oval 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9" name="Group 73"/>
            <p:cNvGrpSpPr>
              <a:grpSpLocks/>
            </p:cNvGrpSpPr>
            <p:nvPr/>
          </p:nvGrpSpPr>
          <p:grpSpPr bwMode="auto">
            <a:xfrm>
              <a:off x="3384" y="3065"/>
              <a:ext cx="95" cy="413"/>
              <a:chOff x="1000" y="1306"/>
              <a:chExt cx="162" cy="701"/>
            </a:xfrm>
          </p:grpSpPr>
          <p:sp>
            <p:nvSpPr>
              <p:cNvPr id="8743" name="Oval 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44" name="Oval 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0" name="Group 76"/>
            <p:cNvGrpSpPr>
              <a:grpSpLocks/>
            </p:cNvGrpSpPr>
            <p:nvPr/>
          </p:nvGrpSpPr>
          <p:grpSpPr bwMode="auto">
            <a:xfrm>
              <a:off x="3577" y="3065"/>
              <a:ext cx="95" cy="413"/>
              <a:chOff x="1000" y="1306"/>
              <a:chExt cx="162" cy="701"/>
            </a:xfrm>
          </p:grpSpPr>
          <p:sp>
            <p:nvSpPr>
              <p:cNvPr id="8741" name="Oval 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42" name="Oval 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1" name="Group 79"/>
            <p:cNvGrpSpPr>
              <a:grpSpLocks/>
            </p:cNvGrpSpPr>
            <p:nvPr/>
          </p:nvGrpSpPr>
          <p:grpSpPr bwMode="auto">
            <a:xfrm>
              <a:off x="3769" y="3065"/>
              <a:ext cx="95" cy="413"/>
              <a:chOff x="1000" y="1306"/>
              <a:chExt cx="162" cy="701"/>
            </a:xfrm>
          </p:grpSpPr>
          <p:sp>
            <p:nvSpPr>
              <p:cNvPr id="8739" name="Oval 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40" name="Oval 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2" name="Group 82"/>
            <p:cNvGrpSpPr>
              <a:grpSpLocks/>
            </p:cNvGrpSpPr>
            <p:nvPr/>
          </p:nvGrpSpPr>
          <p:grpSpPr bwMode="auto">
            <a:xfrm>
              <a:off x="4057" y="3161"/>
              <a:ext cx="95" cy="413"/>
              <a:chOff x="1000" y="1306"/>
              <a:chExt cx="162" cy="701"/>
            </a:xfrm>
          </p:grpSpPr>
          <p:sp>
            <p:nvSpPr>
              <p:cNvPr id="8737" name="Oval 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38" name="Oval 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3" name="Group 85"/>
            <p:cNvGrpSpPr>
              <a:grpSpLocks/>
            </p:cNvGrpSpPr>
            <p:nvPr/>
          </p:nvGrpSpPr>
          <p:grpSpPr bwMode="auto">
            <a:xfrm>
              <a:off x="3288" y="3161"/>
              <a:ext cx="95" cy="413"/>
              <a:chOff x="1000" y="1306"/>
              <a:chExt cx="162" cy="701"/>
            </a:xfrm>
          </p:grpSpPr>
          <p:sp>
            <p:nvSpPr>
              <p:cNvPr id="8735" name="Oval 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36" name="Oval 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4" name="Group 88"/>
            <p:cNvGrpSpPr>
              <a:grpSpLocks/>
            </p:cNvGrpSpPr>
            <p:nvPr/>
          </p:nvGrpSpPr>
          <p:grpSpPr bwMode="auto">
            <a:xfrm>
              <a:off x="3480" y="3161"/>
              <a:ext cx="95" cy="413"/>
              <a:chOff x="1000" y="1306"/>
              <a:chExt cx="162" cy="701"/>
            </a:xfrm>
          </p:grpSpPr>
          <p:sp>
            <p:nvSpPr>
              <p:cNvPr id="8733" name="Oval 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34" name="Oval 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5" name="Group 91"/>
            <p:cNvGrpSpPr>
              <a:grpSpLocks/>
            </p:cNvGrpSpPr>
            <p:nvPr/>
          </p:nvGrpSpPr>
          <p:grpSpPr bwMode="auto">
            <a:xfrm>
              <a:off x="3673" y="3161"/>
              <a:ext cx="95" cy="413"/>
              <a:chOff x="1000" y="1306"/>
              <a:chExt cx="162" cy="701"/>
            </a:xfrm>
          </p:grpSpPr>
          <p:sp>
            <p:nvSpPr>
              <p:cNvPr id="8731" name="Oval 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32" name="Oval 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6" name="Group 94"/>
            <p:cNvGrpSpPr>
              <a:grpSpLocks/>
            </p:cNvGrpSpPr>
            <p:nvPr/>
          </p:nvGrpSpPr>
          <p:grpSpPr bwMode="auto">
            <a:xfrm>
              <a:off x="3865" y="3161"/>
              <a:ext cx="95" cy="413"/>
              <a:chOff x="1000" y="1306"/>
              <a:chExt cx="162" cy="701"/>
            </a:xfrm>
          </p:grpSpPr>
          <p:sp>
            <p:nvSpPr>
              <p:cNvPr id="8729" name="Oval 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30" name="Oval 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7" name="Group 97"/>
            <p:cNvGrpSpPr>
              <a:grpSpLocks/>
            </p:cNvGrpSpPr>
            <p:nvPr/>
          </p:nvGrpSpPr>
          <p:grpSpPr bwMode="auto">
            <a:xfrm>
              <a:off x="4153" y="3065"/>
              <a:ext cx="95" cy="413"/>
              <a:chOff x="1000" y="1306"/>
              <a:chExt cx="162" cy="701"/>
            </a:xfrm>
          </p:grpSpPr>
          <p:sp>
            <p:nvSpPr>
              <p:cNvPr id="8727" name="Oval 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28" name="Oval 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8" name="Group 100"/>
            <p:cNvGrpSpPr>
              <a:grpSpLocks/>
            </p:cNvGrpSpPr>
            <p:nvPr/>
          </p:nvGrpSpPr>
          <p:grpSpPr bwMode="auto">
            <a:xfrm>
              <a:off x="4249" y="2969"/>
              <a:ext cx="95" cy="413"/>
              <a:chOff x="1000" y="1306"/>
              <a:chExt cx="162" cy="701"/>
            </a:xfrm>
          </p:grpSpPr>
          <p:sp>
            <p:nvSpPr>
              <p:cNvPr id="8725" name="Oval 1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26" name="Oval 1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9" name="Group 103"/>
            <p:cNvGrpSpPr>
              <a:grpSpLocks/>
            </p:cNvGrpSpPr>
            <p:nvPr/>
          </p:nvGrpSpPr>
          <p:grpSpPr bwMode="auto">
            <a:xfrm>
              <a:off x="4345" y="2873"/>
              <a:ext cx="95" cy="413"/>
              <a:chOff x="1000" y="1306"/>
              <a:chExt cx="162" cy="701"/>
            </a:xfrm>
          </p:grpSpPr>
          <p:sp>
            <p:nvSpPr>
              <p:cNvPr id="8723" name="Oval 1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24" name="Oval 1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20" name="Group 106"/>
            <p:cNvGrpSpPr>
              <a:grpSpLocks/>
            </p:cNvGrpSpPr>
            <p:nvPr/>
          </p:nvGrpSpPr>
          <p:grpSpPr bwMode="auto">
            <a:xfrm>
              <a:off x="4441" y="2777"/>
              <a:ext cx="95" cy="413"/>
              <a:chOff x="1000" y="1306"/>
              <a:chExt cx="162" cy="701"/>
            </a:xfrm>
          </p:grpSpPr>
          <p:sp>
            <p:nvSpPr>
              <p:cNvPr id="8721" name="Oval 1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22" name="Oval 1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grpSp>
        <p:nvGrpSpPr>
          <p:cNvPr id="8195" name="Group 109"/>
          <p:cNvGrpSpPr>
            <a:grpSpLocks/>
          </p:cNvGrpSpPr>
          <p:nvPr/>
        </p:nvGrpSpPr>
        <p:grpSpPr bwMode="auto">
          <a:xfrm>
            <a:off x="2133987" y="4408393"/>
            <a:ext cx="2590547" cy="1265114"/>
            <a:chOff x="1224" y="2777"/>
            <a:chExt cx="1632" cy="797"/>
          </a:xfrm>
        </p:grpSpPr>
        <p:grpSp>
          <p:nvGrpSpPr>
            <p:cNvPr id="8581" name="Group 110"/>
            <p:cNvGrpSpPr>
              <a:grpSpLocks/>
            </p:cNvGrpSpPr>
            <p:nvPr/>
          </p:nvGrpSpPr>
          <p:grpSpPr bwMode="auto">
            <a:xfrm>
              <a:off x="1993" y="2777"/>
              <a:ext cx="95" cy="413"/>
              <a:chOff x="1000" y="1306"/>
              <a:chExt cx="162" cy="701"/>
            </a:xfrm>
          </p:grpSpPr>
          <p:sp>
            <p:nvSpPr>
              <p:cNvPr id="8684" name="Oval 1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85" name="Oval 1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2" name="Group 113"/>
            <p:cNvGrpSpPr>
              <a:grpSpLocks/>
            </p:cNvGrpSpPr>
            <p:nvPr/>
          </p:nvGrpSpPr>
          <p:grpSpPr bwMode="auto">
            <a:xfrm>
              <a:off x="1224" y="2777"/>
              <a:ext cx="95" cy="413"/>
              <a:chOff x="1000" y="1306"/>
              <a:chExt cx="162" cy="701"/>
            </a:xfrm>
          </p:grpSpPr>
          <p:sp>
            <p:nvSpPr>
              <p:cNvPr id="8682" name="Oval 1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83" name="Oval 1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3" name="Group 116"/>
            <p:cNvGrpSpPr>
              <a:grpSpLocks/>
            </p:cNvGrpSpPr>
            <p:nvPr/>
          </p:nvGrpSpPr>
          <p:grpSpPr bwMode="auto">
            <a:xfrm>
              <a:off x="1416" y="2777"/>
              <a:ext cx="95" cy="413"/>
              <a:chOff x="1000" y="1306"/>
              <a:chExt cx="162" cy="701"/>
            </a:xfrm>
          </p:grpSpPr>
          <p:sp>
            <p:nvSpPr>
              <p:cNvPr id="8680" name="Oval 1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81" name="Oval 1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4" name="Group 119"/>
            <p:cNvGrpSpPr>
              <a:grpSpLocks/>
            </p:cNvGrpSpPr>
            <p:nvPr/>
          </p:nvGrpSpPr>
          <p:grpSpPr bwMode="auto">
            <a:xfrm>
              <a:off x="1609" y="2777"/>
              <a:ext cx="95" cy="413"/>
              <a:chOff x="1000" y="1306"/>
              <a:chExt cx="162" cy="701"/>
            </a:xfrm>
          </p:grpSpPr>
          <p:sp>
            <p:nvSpPr>
              <p:cNvPr id="8678" name="Oval 1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79" name="Oval 1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5" name="Group 122"/>
            <p:cNvGrpSpPr>
              <a:grpSpLocks/>
            </p:cNvGrpSpPr>
            <p:nvPr/>
          </p:nvGrpSpPr>
          <p:grpSpPr bwMode="auto">
            <a:xfrm>
              <a:off x="1801" y="2777"/>
              <a:ext cx="95" cy="413"/>
              <a:chOff x="1000" y="1306"/>
              <a:chExt cx="162" cy="701"/>
            </a:xfrm>
          </p:grpSpPr>
          <p:sp>
            <p:nvSpPr>
              <p:cNvPr id="8676" name="Oval 1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77" name="Oval 1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6" name="Group 125"/>
            <p:cNvGrpSpPr>
              <a:grpSpLocks/>
            </p:cNvGrpSpPr>
            <p:nvPr/>
          </p:nvGrpSpPr>
          <p:grpSpPr bwMode="auto">
            <a:xfrm>
              <a:off x="2185" y="2777"/>
              <a:ext cx="95" cy="413"/>
              <a:chOff x="1000" y="1306"/>
              <a:chExt cx="162" cy="701"/>
            </a:xfrm>
          </p:grpSpPr>
          <p:sp>
            <p:nvSpPr>
              <p:cNvPr id="8674" name="Oval 1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75" name="Oval 1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7" name="Group 128"/>
            <p:cNvGrpSpPr>
              <a:grpSpLocks/>
            </p:cNvGrpSpPr>
            <p:nvPr/>
          </p:nvGrpSpPr>
          <p:grpSpPr bwMode="auto">
            <a:xfrm>
              <a:off x="2377" y="2777"/>
              <a:ext cx="95" cy="413"/>
              <a:chOff x="1000" y="1306"/>
              <a:chExt cx="162" cy="701"/>
            </a:xfrm>
          </p:grpSpPr>
          <p:sp>
            <p:nvSpPr>
              <p:cNvPr id="8672" name="Oval 1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73" name="Oval 1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8" name="Group 131"/>
            <p:cNvGrpSpPr>
              <a:grpSpLocks/>
            </p:cNvGrpSpPr>
            <p:nvPr/>
          </p:nvGrpSpPr>
          <p:grpSpPr bwMode="auto">
            <a:xfrm>
              <a:off x="2569" y="2777"/>
              <a:ext cx="95" cy="413"/>
              <a:chOff x="1000" y="1306"/>
              <a:chExt cx="162" cy="701"/>
            </a:xfrm>
          </p:grpSpPr>
          <p:sp>
            <p:nvSpPr>
              <p:cNvPr id="8670" name="Oval 1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71" name="Oval 1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9" name="Group 134"/>
            <p:cNvGrpSpPr>
              <a:grpSpLocks/>
            </p:cNvGrpSpPr>
            <p:nvPr/>
          </p:nvGrpSpPr>
          <p:grpSpPr bwMode="auto">
            <a:xfrm>
              <a:off x="2089" y="2873"/>
              <a:ext cx="95" cy="413"/>
              <a:chOff x="1000" y="1306"/>
              <a:chExt cx="162" cy="701"/>
            </a:xfrm>
          </p:grpSpPr>
          <p:sp>
            <p:nvSpPr>
              <p:cNvPr id="8668" name="Oval 1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9" name="Oval 1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0" name="Group 137"/>
            <p:cNvGrpSpPr>
              <a:grpSpLocks/>
            </p:cNvGrpSpPr>
            <p:nvPr/>
          </p:nvGrpSpPr>
          <p:grpSpPr bwMode="auto">
            <a:xfrm>
              <a:off x="1320" y="2873"/>
              <a:ext cx="95" cy="413"/>
              <a:chOff x="1000" y="1306"/>
              <a:chExt cx="162" cy="701"/>
            </a:xfrm>
          </p:grpSpPr>
          <p:sp>
            <p:nvSpPr>
              <p:cNvPr id="8666" name="Oval 1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7" name="Oval 1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1" name="Group 140"/>
            <p:cNvGrpSpPr>
              <a:grpSpLocks/>
            </p:cNvGrpSpPr>
            <p:nvPr/>
          </p:nvGrpSpPr>
          <p:grpSpPr bwMode="auto">
            <a:xfrm>
              <a:off x="1512" y="2873"/>
              <a:ext cx="95" cy="413"/>
              <a:chOff x="1000" y="1306"/>
              <a:chExt cx="162" cy="701"/>
            </a:xfrm>
          </p:grpSpPr>
          <p:sp>
            <p:nvSpPr>
              <p:cNvPr id="8664" name="Oval 1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5" name="Oval 1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2" name="Group 143"/>
            <p:cNvGrpSpPr>
              <a:grpSpLocks/>
            </p:cNvGrpSpPr>
            <p:nvPr/>
          </p:nvGrpSpPr>
          <p:grpSpPr bwMode="auto">
            <a:xfrm>
              <a:off x="1705" y="2873"/>
              <a:ext cx="95" cy="413"/>
              <a:chOff x="1000" y="1306"/>
              <a:chExt cx="162" cy="701"/>
            </a:xfrm>
          </p:grpSpPr>
          <p:sp>
            <p:nvSpPr>
              <p:cNvPr id="8662" name="Oval 1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3" name="Oval 1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3" name="Group 146"/>
            <p:cNvGrpSpPr>
              <a:grpSpLocks/>
            </p:cNvGrpSpPr>
            <p:nvPr/>
          </p:nvGrpSpPr>
          <p:grpSpPr bwMode="auto">
            <a:xfrm>
              <a:off x="1897" y="2873"/>
              <a:ext cx="95" cy="413"/>
              <a:chOff x="1000" y="1306"/>
              <a:chExt cx="162" cy="701"/>
            </a:xfrm>
          </p:grpSpPr>
          <p:sp>
            <p:nvSpPr>
              <p:cNvPr id="8660" name="Oval 1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1" name="Oval 1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4" name="Group 149"/>
            <p:cNvGrpSpPr>
              <a:grpSpLocks/>
            </p:cNvGrpSpPr>
            <p:nvPr/>
          </p:nvGrpSpPr>
          <p:grpSpPr bwMode="auto">
            <a:xfrm>
              <a:off x="2281" y="2873"/>
              <a:ext cx="95" cy="413"/>
              <a:chOff x="1000" y="1306"/>
              <a:chExt cx="162" cy="701"/>
            </a:xfrm>
          </p:grpSpPr>
          <p:sp>
            <p:nvSpPr>
              <p:cNvPr id="8658" name="Oval 1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59" name="Oval 1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5" name="Group 152"/>
            <p:cNvGrpSpPr>
              <a:grpSpLocks/>
            </p:cNvGrpSpPr>
            <p:nvPr/>
          </p:nvGrpSpPr>
          <p:grpSpPr bwMode="auto">
            <a:xfrm>
              <a:off x="2473" y="2873"/>
              <a:ext cx="95" cy="413"/>
              <a:chOff x="1000" y="1306"/>
              <a:chExt cx="162" cy="701"/>
            </a:xfrm>
          </p:grpSpPr>
          <p:sp>
            <p:nvSpPr>
              <p:cNvPr id="8656" name="Oval 1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57" name="Oval 1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6" name="Group 155"/>
            <p:cNvGrpSpPr>
              <a:grpSpLocks/>
            </p:cNvGrpSpPr>
            <p:nvPr/>
          </p:nvGrpSpPr>
          <p:grpSpPr bwMode="auto">
            <a:xfrm>
              <a:off x="2185" y="2969"/>
              <a:ext cx="95" cy="413"/>
              <a:chOff x="1000" y="1306"/>
              <a:chExt cx="162" cy="701"/>
            </a:xfrm>
          </p:grpSpPr>
          <p:sp>
            <p:nvSpPr>
              <p:cNvPr id="8654" name="Oval 1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55" name="Oval 1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7" name="Group 158"/>
            <p:cNvGrpSpPr>
              <a:grpSpLocks/>
            </p:cNvGrpSpPr>
            <p:nvPr/>
          </p:nvGrpSpPr>
          <p:grpSpPr bwMode="auto">
            <a:xfrm>
              <a:off x="1416" y="2969"/>
              <a:ext cx="95" cy="413"/>
              <a:chOff x="1000" y="1306"/>
              <a:chExt cx="162" cy="701"/>
            </a:xfrm>
          </p:grpSpPr>
          <p:sp>
            <p:nvSpPr>
              <p:cNvPr id="8652" name="Oval 1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53" name="Oval 1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8" name="Group 161"/>
            <p:cNvGrpSpPr>
              <a:grpSpLocks/>
            </p:cNvGrpSpPr>
            <p:nvPr/>
          </p:nvGrpSpPr>
          <p:grpSpPr bwMode="auto">
            <a:xfrm>
              <a:off x="1608" y="2969"/>
              <a:ext cx="95" cy="413"/>
              <a:chOff x="1000" y="1306"/>
              <a:chExt cx="162" cy="701"/>
            </a:xfrm>
          </p:grpSpPr>
          <p:sp>
            <p:nvSpPr>
              <p:cNvPr id="8650" name="Oval 1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51" name="Oval 1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9" name="Group 164"/>
            <p:cNvGrpSpPr>
              <a:grpSpLocks/>
            </p:cNvGrpSpPr>
            <p:nvPr/>
          </p:nvGrpSpPr>
          <p:grpSpPr bwMode="auto">
            <a:xfrm>
              <a:off x="1801" y="2969"/>
              <a:ext cx="95" cy="413"/>
              <a:chOff x="1000" y="1306"/>
              <a:chExt cx="162" cy="701"/>
            </a:xfrm>
          </p:grpSpPr>
          <p:sp>
            <p:nvSpPr>
              <p:cNvPr id="8648" name="Oval 1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9" name="Oval 1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0" name="Group 167"/>
            <p:cNvGrpSpPr>
              <a:grpSpLocks/>
            </p:cNvGrpSpPr>
            <p:nvPr/>
          </p:nvGrpSpPr>
          <p:grpSpPr bwMode="auto">
            <a:xfrm>
              <a:off x="1993" y="2969"/>
              <a:ext cx="95" cy="413"/>
              <a:chOff x="1000" y="1306"/>
              <a:chExt cx="162" cy="701"/>
            </a:xfrm>
          </p:grpSpPr>
          <p:sp>
            <p:nvSpPr>
              <p:cNvPr id="8646" name="Oval 1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7" name="Oval 1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1" name="Group 170"/>
            <p:cNvGrpSpPr>
              <a:grpSpLocks/>
            </p:cNvGrpSpPr>
            <p:nvPr/>
          </p:nvGrpSpPr>
          <p:grpSpPr bwMode="auto">
            <a:xfrm>
              <a:off x="2377" y="2969"/>
              <a:ext cx="95" cy="413"/>
              <a:chOff x="1000" y="1306"/>
              <a:chExt cx="162" cy="701"/>
            </a:xfrm>
          </p:grpSpPr>
          <p:sp>
            <p:nvSpPr>
              <p:cNvPr id="8644" name="Oval 1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5" name="Oval 1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2" name="Group 173"/>
            <p:cNvGrpSpPr>
              <a:grpSpLocks/>
            </p:cNvGrpSpPr>
            <p:nvPr/>
          </p:nvGrpSpPr>
          <p:grpSpPr bwMode="auto">
            <a:xfrm>
              <a:off x="2281" y="3065"/>
              <a:ext cx="95" cy="413"/>
              <a:chOff x="1000" y="1306"/>
              <a:chExt cx="162" cy="701"/>
            </a:xfrm>
          </p:grpSpPr>
          <p:sp>
            <p:nvSpPr>
              <p:cNvPr id="8642" name="Oval 1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3" name="Oval 1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3" name="Group 176"/>
            <p:cNvGrpSpPr>
              <a:grpSpLocks/>
            </p:cNvGrpSpPr>
            <p:nvPr/>
          </p:nvGrpSpPr>
          <p:grpSpPr bwMode="auto">
            <a:xfrm>
              <a:off x="1512" y="3065"/>
              <a:ext cx="95" cy="413"/>
              <a:chOff x="1000" y="1306"/>
              <a:chExt cx="162" cy="701"/>
            </a:xfrm>
          </p:grpSpPr>
          <p:sp>
            <p:nvSpPr>
              <p:cNvPr id="8640" name="Oval 1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1" name="Oval 1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4" name="Group 179"/>
            <p:cNvGrpSpPr>
              <a:grpSpLocks/>
            </p:cNvGrpSpPr>
            <p:nvPr/>
          </p:nvGrpSpPr>
          <p:grpSpPr bwMode="auto">
            <a:xfrm>
              <a:off x="1704" y="3065"/>
              <a:ext cx="95" cy="413"/>
              <a:chOff x="1000" y="1306"/>
              <a:chExt cx="162" cy="701"/>
            </a:xfrm>
          </p:grpSpPr>
          <p:sp>
            <p:nvSpPr>
              <p:cNvPr id="8638" name="Oval 1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39" name="Oval 1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5" name="Group 182"/>
            <p:cNvGrpSpPr>
              <a:grpSpLocks/>
            </p:cNvGrpSpPr>
            <p:nvPr/>
          </p:nvGrpSpPr>
          <p:grpSpPr bwMode="auto">
            <a:xfrm>
              <a:off x="1897" y="3065"/>
              <a:ext cx="95" cy="413"/>
              <a:chOff x="1000" y="1306"/>
              <a:chExt cx="162" cy="701"/>
            </a:xfrm>
          </p:grpSpPr>
          <p:sp>
            <p:nvSpPr>
              <p:cNvPr id="8636" name="Oval 1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37" name="Oval 1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6" name="Group 185"/>
            <p:cNvGrpSpPr>
              <a:grpSpLocks/>
            </p:cNvGrpSpPr>
            <p:nvPr/>
          </p:nvGrpSpPr>
          <p:grpSpPr bwMode="auto">
            <a:xfrm>
              <a:off x="2089" y="3065"/>
              <a:ext cx="95" cy="413"/>
              <a:chOff x="1000" y="1306"/>
              <a:chExt cx="162" cy="701"/>
            </a:xfrm>
          </p:grpSpPr>
          <p:sp>
            <p:nvSpPr>
              <p:cNvPr id="8634" name="Oval 1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35" name="Oval 1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7" name="Group 188"/>
            <p:cNvGrpSpPr>
              <a:grpSpLocks/>
            </p:cNvGrpSpPr>
            <p:nvPr/>
          </p:nvGrpSpPr>
          <p:grpSpPr bwMode="auto">
            <a:xfrm>
              <a:off x="2377" y="3161"/>
              <a:ext cx="95" cy="413"/>
              <a:chOff x="1000" y="1306"/>
              <a:chExt cx="162" cy="701"/>
            </a:xfrm>
          </p:grpSpPr>
          <p:sp>
            <p:nvSpPr>
              <p:cNvPr id="8632" name="Oval 1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33" name="Oval 1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8" name="Group 191"/>
            <p:cNvGrpSpPr>
              <a:grpSpLocks/>
            </p:cNvGrpSpPr>
            <p:nvPr/>
          </p:nvGrpSpPr>
          <p:grpSpPr bwMode="auto">
            <a:xfrm>
              <a:off x="1608" y="3161"/>
              <a:ext cx="95" cy="413"/>
              <a:chOff x="1000" y="1306"/>
              <a:chExt cx="162" cy="701"/>
            </a:xfrm>
          </p:grpSpPr>
          <p:sp>
            <p:nvSpPr>
              <p:cNvPr id="8630" name="Oval 1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31" name="Oval 1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9" name="Group 194"/>
            <p:cNvGrpSpPr>
              <a:grpSpLocks/>
            </p:cNvGrpSpPr>
            <p:nvPr/>
          </p:nvGrpSpPr>
          <p:grpSpPr bwMode="auto">
            <a:xfrm>
              <a:off x="1800" y="3161"/>
              <a:ext cx="95" cy="413"/>
              <a:chOff x="1000" y="1306"/>
              <a:chExt cx="162" cy="701"/>
            </a:xfrm>
          </p:grpSpPr>
          <p:sp>
            <p:nvSpPr>
              <p:cNvPr id="8628" name="Oval 1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9" name="Oval 1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0" name="Group 197"/>
            <p:cNvGrpSpPr>
              <a:grpSpLocks/>
            </p:cNvGrpSpPr>
            <p:nvPr/>
          </p:nvGrpSpPr>
          <p:grpSpPr bwMode="auto">
            <a:xfrm>
              <a:off x="1993" y="3161"/>
              <a:ext cx="95" cy="413"/>
              <a:chOff x="1000" y="1306"/>
              <a:chExt cx="162" cy="701"/>
            </a:xfrm>
          </p:grpSpPr>
          <p:sp>
            <p:nvSpPr>
              <p:cNvPr id="8626" name="Oval 1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7" name="Oval 1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1" name="Group 200"/>
            <p:cNvGrpSpPr>
              <a:grpSpLocks/>
            </p:cNvGrpSpPr>
            <p:nvPr/>
          </p:nvGrpSpPr>
          <p:grpSpPr bwMode="auto">
            <a:xfrm>
              <a:off x="2185" y="3161"/>
              <a:ext cx="95" cy="413"/>
              <a:chOff x="1000" y="1306"/>
              <a:chExt cx="162" cy="701"/>
            </a:xfrm>
          </p:grpSpPr>
          <p:sp>
            <p:nvSpPr>
              <p:cNvPr id="8624" name="Oval 2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5" name="Oval 2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2" name="Group 203"/>
            <p:cNvGrpSpPr>
              <a:grpSpLocks/>
            </p:cNvGrpSpPr>
            <p:nvPr/>
          </p:nvGrpSpPr>
          <p:grpSpPr bwMode="auto">
            <a:xfrm>
              <a:off x="2473" y="3065"/>
              <a:ext cx="95" cy="413"/>
              <a:chOff x="1000" y="1306"/>
              <a:chExt cx="162" cy="701"/>
            </a:xfrm>
          </p:grpSpPr>
          <p:sp>
            <p:nvSpPr>
              <p:cNvPr id="8622" name="Oval 2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3" name="Oval 2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3" name="Group 206"/>
            <p:cNvGrpSpPr>
              <a:grpSpLocks/>
            </p:cNvGrpSpPr>
            <p:nvPr/>
          </p:nvGrpSpPr>
          <p:grpSpPr bwMode="auto">
            <a:xfrm>
              <a:off x="2569" y="2969"/>
              <a:ext cx="95" cy="413"/>
              <a:chOff x="1000" y="1306"/>
              <a:chExt cx="162" cy="701"/>
            </a:xfrm>
          </p:grpSpPr>
          <p:sp>
            <p:nvSpPr>
              <p:cNvPr id="8620" name="Oval 2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1" name="Oval 2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4" name="Group 209"/>
            <p:cNvGrpSpPr>
              <a:grpSpLocks/>
            </p:cNvGrpSpPr>
            <p:nvPr/>
          </p:nvGrpSpPr>
          <p:grpSpPr bwMode="auto">
            <a:xfrm>
              <a:off x="2665" y="2873"/>
              <a:ext cx="95" cy="413"/>
              <a:chOff x="1000" y="1306"/>
              <a:chExt cx="162" cy="701"/>
            </a:xfrm>
          </p:grpSpPr>
          <p:sp>
            <p:nvSpPr>
              <p:cNvPr id="8618" name="Oval 2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19" name="Oval 2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5" name="Group 212"/>
            <p:cNvGrpSpPr>
              <a:grpSpLocks/>
            </p:cNvGrpSpPr>
            <p:nvPr/>
          </p:nvGrpSpPr>
          <p:grpSpPr bwMode="auto">
            <a:xfrm>
              <a:off x="2761" y="2777"/>
              <a:ext cx="95" cy="413"/>
              <a:chOff x="1000" y="1306"/>
              <a:chExt cx="162" cy="701"/>
            </a:xfrm>
          </p:grpSpPr>
          <p:sp>
            <p:nvSpPr>
              <p:cNvPr id="8616" name="Oval 2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17" name="Oval 2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8196" name="Group 215"/>
          <p:cNvGrpSpPr>
            <a:grpSpLocks/>
          </p:cNvGrpSpPr>
          <p:nvPr/>
        </p:nvGrpSpPr>
        <p:grpSpPr bwMode="auto">
          <a:xfrm>
            <a:off x="4527704" y="4952851"/>
            <a:ext cx="2930239" cy="1523851"/>
            <a:chOff x="1892" y="3120"/>
            <a:chExt cx="1846" cy="960"/>
          </a:xfrm>
        </p:grpSpPr>
        <p:grpSp>
          <p:nvGrpSpPr>
            <p:cNvPr id="8562" name="Group 216"/>
            <p:cNvGrpSpPr>
              <a:grpSpLocks/>
            </p:cNvGrpSpPr>
            <p:nvPr/>
          </p:nvGrpSpPr>
          <p:grpSpPr bwMode="auto">
            <a:xfrm>
              <a:off x="2372" y="3120"/>
              <a:ext cx="1008" cy="624"/>
              <a:chOff x="288" y="2736"/>
              <a:chExt cx="1008" cy="624"/>
            </a:xfrm>
          </p:grpSpPr>
          <p:sp>
            <p:nvSpPr>
              <p:cNvPr id="8573" name="Oval 217"/>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Dragon</a:t>
                </a:r>
              </a:p>
            </p:txBody>
          </p:sp>
          <p:sp>
            <p:nvSpPr>
              <p:cNvPr id="8574" name="Oval 218"/>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5" name="Oval 219"/>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6" name="Oval 220"/>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7" name="Oval 221"/>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8" name="Oval 222"/>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9" name="Oval 223"/>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80" name="Oval 224"/>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563" name="Group 225"/>
            <p:cNvGrpSpPr>
              <a:grpSpLocks/>
            </p:cNvGrpSpPr>
            <p:nvPr/>
          </p:nvGrpSpPr>
          <p:grpSpPr bwMode="auto">
            <a:xfrm>
              <a:off x="1892" y="3456"/>
              <a:ext cx="1008" cy="624"/>
              <a:chOff x="288" y="2736"/>
              <a:chExt cx="1008" cy="624"/>
            </a:xfrm>
          </p:grpSpPr>
          <p:sp>
            <p:nvSpPr>
              <p:cNvPr id="8565" name="Oval 226"/>
              <p:cNvSpPr>
                <a:spLocks noChangeArrowheads="1"/>
              </p:cNvSpPr>
              <p:nvPr/>
            </p:nvSpPr>
            <p:spPr bwMode="auto">
              <a:xfrm>
                <a:off x="384" y="2832"/>
                <a:ext cx="816" cy="528"/>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Beast</a:t>
                </a:r>
              </a:p>
            </p:txBody>
          </p:sp>
          <p:sp>
            <p:nvSpPr>
              <p:cNvPr id="8566" name="Oval 227"/>
              <p:cNvSpPr>
                <a:spLocks noChangeArrowheads="1"/>
              </p:cNvSpPr>
              <p:nvPr/>
            </p:nvSpPr>
            <p:spPr bwMode="auto">
              <a:xfrm>
                <a:off x="288" y="2928"/>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67" name="Oval 228"/>
              <p:cNvSpPr>
                <a:spLocks noChangeArrowheads="1"/>
              </p:cNvSpPr>
              <p:nvPr/>
            </p:nvSpPr>
            <p:spPr bwMode="auto">
              <a:xfrm>
                <a:off x="384" y="2832"/>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68" name="Oval 229"/>
              <p:cNvSpPr>
                <a:spLocks noChangeArrowheads="1"/>
              </p:cNvSpPr>
              <p:nvPr/>
            </p:nvSpPr>
            <p:spPr bwMode="auto">
              <a:xfrm>
                <a:off x="528" y="2763"/>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69" name="Oval 230"/>
              <p:cNvSpPr>
                <a:spLocks noChangeArrowheads="1"/>
              </p:cNvSpPr>
              <p:nvPr/>
            </p:nvSpPr>
            <p:spPr bwMode="auto">
              <a:xfrm>
                <a:off x="693" y="2736"/>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0" name="Oval 231"/>
              <p:cNvSpPr>
                <a:spLocks noChangeArrowheads="1"/>
              </p:cNvSpPr>
              <p:nvPr/>
            </p:nvSpPr>
            <p:spPr bwMode="auto">
              <a:xfrm>
                <a:off x="858" y="2757"/>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1" name="Oval 232"/>
              <p:cNvSpPr>
                <a:spLocks noChangeArrowheads="1"/>
              </p:cNvSpPr>
              <p:nvPr/>
            </p:nvSpPr>
            <p:spPr bwMode="auto">
              <a:xfrm>
                <a:off x="1009" y="2819"/>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2" name="Oval 233"/>
              <p:cNvSpPr>
                <a:spLocks noChangeArrowheads="1"/>
              </p:cNvSpPr>
              <p:nvPr/>
            </p:nvSpPr>
            <p:spPr bwMode="auto">
              <a:xfrm>
                <a:off x="1104" y="2950"/>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sp>
          <p:nvSpPr>
            <p:cNvPr id="8564" name="Oval 234"/>
            <p:cNvSpPr>
              <a:spLocks noChangeArrowheads="1"/>
            </p:cNvSpPr>
            <p:nvPr/>
          </p:nvSpPr>
          <p:spPr bwMode="auto">
            <a:xfrm>
              <a:off x="2922" y="3545"/>
              <a:ext cx="816" cy="528"/>
            </a:xfrm>
            <a:prstGeom prst="ellipse">
              <a:avLst/>
            </a:prstGeom>
            <a:solidFill>
              <a:srgbClr val="0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solidFill>
                    <a:schemeClr val="bg1"/>
                  </a:solidFill>
                </a:rPr>
                <a:t>False</a:t>
              </a:r>
            </a:p>
            <a:p>
              <a:pPr algn="ctr" eaLnBrk="1" hangingPunct="1"/>
              <a:r>
                <a:rPr lang="en-US" altLang="en-US" sz="2100">
                  <a:solidFill>
                    <a:schemeClr val="bg1"/>
                  </a:solidFill>
                </a:rPr>
                <a:t>Prophet</a:t>
              </a:r>
            </a:p>
          </p:txBody>
        </p:sp>
      </p:grpSp>
      <p:sp>
        <p:nvSpPr>
          <p:cNvPr id="8197" name="Rectangle 235"/>
          <p:cNvSpPr>
            <a:spLocks noChangeArrowheads="1"/>
          </p:cNvSpPr>
          <p:nvPr/>
        </p:nvSpPr>
        <p:spPr bwMode="auto">
          <a:xfrm>
            <a:off x="2124891" y="281296"/>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19:17–18</a:t>
            </a:r>
          </a:p>
        </p:txBody>
      </p:sp>
      <p:grpSp>
        <p:nvGrpSpPr>
          <p:cNvPr id="8198" name="Group 236"/>
          <p:cNvGrpSpPr>
            <a:grpSpLocks/>
          </p:cNvGrpSpPr>
          <p:nvPr/>
        </p:nvGrpSpPr>
        <p:grpSpPr bwMode="auto">
          <a:xfrm>
            <a:off x="7456355" y="4408393"/>
            <a:ext cx="2590547" cy="1265114"/>
            <a:chOff x="2904" y="2777"/>
            <a:chExt cx="1632" cy="797"/>
          </a:xfrm>
        </p:grpSpPr>
        <p:grpSp>
          <p:nvGrpSpPr>
            <p:cNvPr id="8457" name="Group 237"/>
            <p:cNvGrpSpPr>
              <a:grpSpLocks/>
            </p:cNvGrpSpPr>
            <p:nvPr/>
          </p:nvGrpSpPr>
          <p:grpSpPr bwMode="auto">
            <a:xfrm>
              <a:off x="3673" y="2777"/>
              <a:ext cx="95" cy="413"/>
              <a:chOff x="1000" y="1306"/>
              <a:chExt cx="162" cy="701"/>
            </a:xfrm>
          </p:grpSpPr>
          <p:sp>
            <p:nvSpPr>
              <p:cNvPr id="8560" name="Oval 2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61" name="Oval 2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58" name="Group 240"/>
            <p:cNvGrpSpPr>
              <a:grpSpLocks/>
            </p:cNvGrpSpPr>
            <p:nvPr/>
          </p:nvGrpSpPr>
          <p:grpSpPr bwMode="auto">
            <a:xfrm>
              <a:off x="2904" y="2777"/>
              <a:ext cx="95" cy="413"/>
              <a:chOff x="1000" y="1306"/>
              <a:chExt cx="162" cy="701"/>
            </a:xfrm>
          </p:grpSpPr>
          <p:sp>
            <p:nvSpPr>
              <p:cNvPr id="8558" name="Oval 2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59" name="Oval 2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59" name="Group 243"/>
            <p:cNvGrpSpPr>
              <a:grpSpLocks/>
            </p:cNvGrpSpPr>
            <p:nvPr/>
          </p:nvGrpSpPr>
          <p:grpSpPr bwMode="auto">
            <a:xfrm>
              <a:off x="3096" y="2777"/>
              <a:ext cx="95" cy="413"/>
              <a:chOff x="1000" y="1306"/>
              <a:chExt cx="162" cy="701"/>
            </a:xfrm>
          </p:grpSpPr>
          <p:sp>
            <p:nvSpPr>
              <p:cNvPr id="8556" name="Oval 2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57" name="Oval 2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0" name="Group 246"/>
            <p:cNvGrpSpPr>
              <a:grpSpLocks/>
            </p:cNvGrpSpPr>
            <p:nvPr/>
          </p:nvGrpSpPr>
          <p:grpSpPr bwMode="auto">
            <a:xfrm>
              <a:off x="3289" y="2777"/>
              <a:ext cx="95" cy="413"/>
              <a:chOff x="1000" y="1306"/>
              <a:chExt cx="162" cy="701"/>
            </a:xfrm>
          </p:grpSpPr>
          <p:sp>
            <p:nvSpPr>
              <p:cNvPr id="8554" name="Oval 2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55" name="Oval 2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1" name="Group 249"/>
            <p:cNvGrpSpPr>
              <a:grpSpLocks/>
            </p:cNvGrpSpPr>
            <p:nvPr/>
          </p:nvGrpSpPr>
          <p:grpSpPr bwMode="auto">
            <a:xfrm>
              <a:off x="3481" y="2777"/>
              <a:ext cx="95" cy="413"/>
              <a:chOff x="1000" y="1306"/>
              <a:chExt cx="162" cy="701"/>
            </a:xfrm>
          </p:grpSpPr>
          <p:sp>
            <p:nvSpPr>
              <p:cNvPr id="8552" name="Oval 2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53" name="Oval 2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2" name="Group 252"/>
            <p:cNvGrpSpPr>
              <a:grpSpLocks/>
            </p:cNvGrpSpPr>
            <p:nvPr/>
          </p:nvGrpSpPr>
          <p:grpSpPr bwMode="auto">
            <a:xfrm>
              <a:off x="3865" y="2777"/>
              <a:ext cx="95" cy="413"/>
              <a:chOff x="1000" y="1306"/>
              <a:chExt cx="162" cy="701"/>
            </a:xfrm>
          </p:grpSpPr>
          <p:sp>
            <p:nvSpPr>
              <p:cNvPr id="8550" name="Oval 2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51" name="Oval 2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3" name="Group 255"/>
            <p:cNvGrpSpPr>
              <a:grpSpLocks/>
            </p:cNvGrpSpPr>
            <p:nvPr/>
          </p:nvGrpSpPr>
          <p:grpSpPr bwMode="auto">
            <a:xfrm>
              <a:off x="4057" y="2777"/>
              <a:ext cx="95" cy="413"/>
              <a:chOff x="1000" y="1306"/>
              <a:chExt cx="162" cy="701"/>
            </a:xfrm>
          </p:grpSpPr>
          <p:sp>
            <p:nvSpPr>
              <p:cNvPr id="8548" name="Oval 2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9" name="Oval 2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4" name="Group 258"/>
            <p:cNvGrpSpPr>
              <a:grpSpLocks/>
            </p:cNvGrpSpPr>
            <p:nvPr/>
          </p:nvGrpSpPr>
          <p:grpSpPr bwMode="auto">
            <a:xfrm>
              <a:off x="4249" y="2777"/>
              <a:ext cx="95" cy="413"/>
              <a:chOff x="1000" y="1306"/>
              <a:chExt cx="162" cy="701"/>
            </a:xfrm>
          </p:grpSpPr>
          <p:sp>
            <p:nvSpPr>
              <p:cNvPr id="8546" name="Oval 2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7" name="Oval 2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5" name="Group 261"/>
            <p:cNvGrpSpPr>
              <a:grpSpLocks/>
            </p:cNvGrpSpPr>
            <p:nvPr/>
          </p:nvGrpSpPr>
          <p:grpSpPr bwMode="auto">
            <a:xfrm>
              <a:off x="3769" y="2873"/>
              <a:ext cx="95" cy="413"/>
              <a:chOff x="1000" y="1306"/>
              <a:chExt cx="162" cy="701"/>
            </a:xfrm>
          </p:grpSpPr>
          <p:sp>
            <p:nvSpPr>
              <p:cNvPr id="8544" name="Oval 2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5" name="Oval 2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6" name="Group 264"/>
            <p:cNvGrpSpPr>
              <a:grpSpLocks/>
            </p:cNvGrpSpPr>
            <p:nvPr/>
          </p:nvGrpSpPr>
          <p:grpSpPr bwMode="auto">
            <a:xfrm>
              <a:off x="3000" y="2873"/>
              <a:ext cx="95" cy="413"/>
              <a:chOff x="1000" y="1306"/>
              <a:chExt cx="162" cy="701"/>
            </a:xfrm>
          </p:grpSpPr>
          <p:sp>
            <p:nvSpPr>
              <p:cNvPr id="8542" name="Oval 2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3" name="Oval 2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7" name="Group 267"/>
            <p:cNvGrpSpPr>
              <a:grpSpLocks/>
            </p:cNvGrpSpPr>
            <p:nvPr/>
          </p:nvGrpSpPr>
          <p:grpSpPr bwMode="auto">
            <a:xfrm>
              <a:off x="3192" y="2873"/>
              <a:ext cx="95" cy="413"/>
              <a:chOff x="1000" y="1306"/>
              <a:chExt cx="162" cy="701"/>
            </a:xfrm>
          </p:grpSpPr>
          <p:sp>
            <p:nvSpPr>
              <p:cNvPr id="8540" name="Oval 2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1" name="Oval 2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8" name="Group 270"/>
            <p:cNvGrpSpPr>
              <a:grpSpLocks/>
            </p:cNvGrpSpPr>
            <p:nvPr/>
          </p:nvGrpSpPr>
          <p:grpSpPr bwMode="auto">
            <a:xfrm>
              <a:off x="3385" y="2873"/>
              <a:ext cx="95" cy="413"/>
              <a:chOff x="1000" y="1306"/>
              <a:chExt cx="162" cy="701"/>
            </a:xfrm>
          </p:grpSpPr>
          <p:sp>
            <p:nvSpPr>
              <p:cNvPr id="8538" name="Oval 2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39" name="Oval 2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9" name="Group 273"/>
            <p:cNvGrpSpPr>
              <a:grpSpLocks/>
            </p:cNvGrpSpPr>
            <p:nvPr/>
          </p:nvGrpSpPr>
          <p:grpSpPr bwMode="auto">
            <a:xfrm>
              <a:off x="3577" y="2873"/>
              <a:ext cx="95" cy="413"/>
              <a:chOff x="1000" y="1306"/>
              <a:chExt cx="162" cy="701"/>
            </a:xfrm>
          </p:grpSpPr>
          <p:sp>
            <p:nvSpPr>
              <p:cNvPr id="8536" name="Oval 2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37" name="Oval 2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0" name="Group 276"/>
            <p:cNvGrpSpPr>
              <a:grpSpLocks/>
            </p:cNvGrpSpPr>
            <p:nvPr/>
          </p:nvGrpSpPr>
          <p:grpSpPr bwMode="auto">
            <a:xfrm>
              <a:off x="3961" y="2873"/>
              <a:ext cx="95" cy="413"/>
              <a:chOff x="1000" y="1306"/>
              <a:chExt cx="162" cy="701"/>
            </a:xfrm>
          </p:grpSpPr>
          <p:sp>
            <p:nvSpPr>
              <p:cNvPr id="8534" name="Oval 2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35" name="Oval 2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1" name="Group 279"/>
            <p:cNvGrpSpPr>
              <a:grpSpLocks/>
            </p:cNvGrpSpPr>
            <p:nvPr/>
          </p:nvGrpSpPr>
          <p:grpSpPr bwMode="auto">
            <a:xfrm>
              <a:off x="4153" y="2873"/>
              <a:ext cx="95" cy="413"/>
              <a:chOff x="1000" y="1306"/>
              <a:chExt cx="162" cy="701"/>
            </a:xfrm>
          </p:grpSpPr>
          <p:sp>
            <p:nvSpPr>
              <p:cNvPr id="8532" name="Oval 2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33" name="Oval 2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2" name="Group 282"/>
            <p:cNvGrpSpPr>
              <a:grpSpLocks/>
            </p:cNvGrpSpPr>
            <p:nvPr/>
          </p:nvGrpSpPr>
          <p:grpSpPr bwMode="auto">
            <a:xfrm>
              <a:off x="3865" y="2969"/>
              <a:ext cx="95" cy="413"/>
              <a:chOff x="1000" y="1306"/>
              <a:chExt cx="162" cy="701"/>
            </a:xfrm>
          </p:grpSpPr>
          <p:sp>
            <p:nvSpPr>
              <p:cNvPr id="8530" name="Oval 2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31" name="Oval 2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3" name="Group 285"/>
            <p:cNvGrpSpPr>
              <a:grpSpLocks/>
            </p:cNvGrpSpPr>
            <p:nvPr/>
          </p:nvGrpSpPr>
          <p:grpSpPr bwMode="auto">
            <a:xfrm>
              <a:off x="3096" y="2969"/>
              <a:ext cx="95" cy="413"/>
              <a:chOff x="1000" y="1306"/>
              <a:chExt cx="162" cy="701"/>
            </a:xfrm>
          </p:grpSpPr>
          <p:sp>
            <p:nvSpPr>
              <p:cNvPr id="8528" name="Oval 2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9" name="Oval 2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4" name="Group 288"/>
            <p:cNvGrpSpPr>
              <a:grpSpLocks/>
            </p:cNvGrpSpPr>
            <p:nvPr/>
          </p:nvGrpSpPr>
          <p:grpSpPr bwMode="auto">
            <a:xfrm>
              <a:off x="3288" y="2969"/>
              <a:ext cx="95" cy="413"/>
              <a:chOff x="1000" y="1306"/>
              <a:chExt cx="162" cy="701"/>
            </a:xfrm>
          </p:grpSpPr>
          <p:sp>
            <p:nvSpPr>
              <p:cNvPr id="8526" name="Oval 2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7" name="Oval 2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5" name="Group 291"/>
            <p:cNvGrpSpPr>
              <a:grpSpLocks/>
            </p:cNvGrpSpPr>
            <p:nvPr/>
          </p:nvGrpSpPr>
          <p:grpSpPr bwMode="auto">
            <a:xfrm>
              <a:off x="3481" y="2969"/>
              <a:ext cx="95" cy="413"/>
              <a:chOff x="1000" y="1306"/>
              <a:chExt cx="162" cy="701"/>
            </a:xfrm>
          </p:grpSpPr>
          <p:sp>
            <p:nvSpPr>
              <p:cNvPr id="8524" name="Oval 2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5" name="Oval 2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6" name="Group 294"/>
            <p:cNvGrpSpPr>
              <a:grpSpLocks/>
            </p:cNvGrpSpPr>
            <p:nvPr/>
          </p:nvGrpSpPr>
          <p:grpSpPr bwMode="auto">
            <a:xfrm>
              <a:off x="3673" y="2969"/>
              <a:ext cx="95" cy="413"/>
              <a:chOff x="1000" y="1306"/>
              <a:chExt cx="162" cy="701"/>
            </a:xfrm>
          </p:grpSpPr>
          <p:sp>
            <p:nvSpPr>
              <p:cNvPr id="8522" name="Oval 2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3" name="Oval 2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7" name="Group 297"/>
            <p:cNvGrpSpPr>
              <a:grpSpLocks/>
            </p:cNvGrpSpPr>
            <p:nvPr/>
          </p:nvGrpSpPr>
          <p:grpSpPr bwMode="auto">
            <a:xfrm>
              <a:off x="4057" y="2969"/>
              <a:ext cx="95" cy="413"/>
              <a:chOff x="1000" y="1306"/>
              <a:chExt cx="162" cy="701"/>
            </a:xfrm>
          </p:grpSpPr>
          <p:sp>
            <p:nvSpPr>
              <p:cNvPr id="8520" name="Oval 2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1" name="Oval 2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8" name="Group 300"/>
            <p:cNvGrpSpPr>
              <a:grpSpLocks/>
            </p:cNvGrpSpPr>
            <p:nvPr/>
          </p:nvGrpSpPr>
          <p:grpSpPr bwMode="auto">
            <a:xfrm>
              <a:off x="3961" y="3065"/>
              <a:ext cx="95" cy="413"/>
              <a:chOff x="1000" y="1306"/>
              <a:chExt cx="162" cy="701"/>
            </a:xfrm>
          </p:grpSpPr>
          <p:sp>
            <p:nvSpPr>
              <p:cNvPr id="8518" name="Oval 3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19" name="Oval 3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9" name="Group 303"/>
            <p:cNvGrpSpPr>
              <a:grpSpLocks/>
            </p:cNvGrpSpPr>
            <p:nvPr/>
          </p:nvGrpSpPr>
          <p:grpSpPr bwMode="auto">
            <a:xfrm>
              <a:off x="3192" y="3065"/>
              <a:ext cx="95" cy="413"/>
              <a:chOff x="1000" y="1306"/>
              <a:chExt cx="162" cy="701"/>
            </a:xfrm>
          </p:grpSpPr>
          <p:sp>
            <p:nvSpPr>
              <p:cNvPr id="8516" name="Oval 3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17" name="Oval 3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0" name="Group 306"/>
            <p:cNvGrpSpPr>
              <a:grpSpLocks/>
            </p:cNvGrpSpPr>
            <p:nvPr/>
          </p:nvGrpSpPr>
          <p:grpSpPr bwMode="auto">
            <a:xfrm>
              <a:off x="3384" y="3065"/>
              <a:ext cx="95" cy="413"/>
              <a:chOff x="1000" y="1306"/>
              <a:chExt cx="162" cy="701"/>
            </a:xfrm>
          </p:grpSpPr>
          <p:sp>
            <p:nvSpPr>
              <p:cNvPr id="8514" name="Oval 3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15" name="Oval 3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1" name="Group 309"/>
            <p:cNvGrpSpPr>
              <a:grpSpLocks/>
            </p:cNvGrpSpPr>
            <p:nvPr/>
          </p:nvGrpSpPr>
          <p:grpSpPr bwMode="auto">
            <a:xfrm>
              <a:off x="3577" y="3065"/>
              <a:ext cx="95" cy="413"/>
              <a:chOff x="1000" y="1306"/>
              <a:chExt cx="162" cy="701"/>
            </a:xfrm>
          </p:grpSpPr>
          <p:sp>
            <p:nvSpPr>
              <p:cNvPr id="8512" name="Oval 3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13" name="Oval 3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2" name="Group 312"/>
            <p:cNvGrpSpPr>
              <a:grpSpLocks/>
            </p:cNvGrpSpPr>
            <p:nvPr/>
          </p:nvGrpSpPr>
          <p:grpSpPr bwMode="auto">
            <a:xfrm>
              <a:off x="3769" y="3065"/>
              <a:ext cx="95" cy="413"/>
              <a:chOff x="1000" y="1306"/>
              <a:chExt cx="162" cy="701"/>
            </a:xfrm>
          </p:grpSpPr>
          <p:sp>
            <p:nvSpPr>
              <p:cNvPr id="8510" name="Oval 3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11" name="Oval 3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3" name="Group 315"/>
            <p:cNvGrpSpPr>
              <a:grpSpLocks/>
            </p:cNvGrpSpPr>
            <p:nvPr/>
          </p:nvGrpSpPr>
          <p:grpSpPr bwMode="auto">
            <a:xfrm>
              <a:off x="4057" y="3161"/>
              <a:ext cx="95" cy="413"/>
              <a:chOff x="1000" y="1306"/>
              <a:chExt cx="162" cy="701"/>
            </a:xfrm>
          </p:grpSpPr>
          <p:sp>
            <p:nvSpPr>
              <p:cNvPr id="8508" name="Oval 3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9" name="Oval 3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4" name="Group 318"/>
            <p:cNvGrpSpPr>
              <a:grpSpLocks/>
            </p:cNvGrpSpPr>
            <p:nvPr/>
          </p:nvGrpSpPr>
          <p:grpSpPr bwMode="auto">
            <a:xfrm>
              <a:off x="3288" y="3161"/>
              <a:ext cx="95" cy="413"/>
              <a:chOff x="1000" y="1306"/>
              <a:chExt cx="162" cy="701"/>
            </a:xfrm>
          </p:grpSpPr>
          <p:sp>
            <p:nvSpPr>
              <p:cNvPr id="8506" name="Oval 3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7" name="Oval 3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5" name="Group 321"/>
            <p:cNvGrpSpPr>
              <a:grpSpLocks/>
            </p:cNvGrpSpPr>
            <p:nvPr/>
          </p:nvGrpSpPr>
          <p:grpSpPr bwMode="auto">
            <a:xfrm>
              <a:off x="3480" y="3161"/>
              <a:ext cx="95" cy="413"/>
              <a:chOff x="1000" y="1306"/>
              <a:chExt cx="162" cy="701"/>
            </a:xfrm>
          </p:grpSpPr>
          <p:sp>
            <p:nvSpPr>
              <p:cNvPr id="8504" name="Oval 3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5" name="Oval 3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6" name="Group 324"/>
            <p:cNvGrpSpPr>
              <a:grpSpLocks/>
            </p:cNvGrpSpPr>
            <p:nvPr/>
          </p:nvGrpSpPr>
          <p:grpSpPr bwMode="auto">
            <a:xfrm>
              <a:off x="3673" y="3161"/>
              <a:ext cx="95" cy="413"/>
              <a:chOff x="1000" y="1306"/>
              <a:chExt cx="162" cy="701"/>
            </a:xfrm>
          </p:grpSpPr>
          <p:sp>
            <p:nvSpPr>
              <p:cNvPr id="8502" name="Oval 3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3" name="Oval 3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7" name="Group 327"/>
            <p:cNvGrpSpPr>
              <a:grpSpLocks/>
            </p:cNvGrpSpPr>
            <p:nvPr/>
          </p:nvGrpSpPr>
          <p:grpSpPr bwMode="auto">
            <a:xfrm>
              <a:off x="3865" y="3161"/>
              <a:ext cx="95" cy="413"/>
              <a:chOff x="1000" y="1306"/>
              <a:chExt cx="162" cy="701"/>
            </a:xfrm>
          </p:grpSpPr>
          <p:sp>
            <p:nvSpPr>
              <p:cNvPr id="8500" name="Oval 3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1" name="Oval 3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8" name="Group 330"/>
            <p:cNvGrpSpPr>
              <a:grpSpLocks/>
            </p:cNvGrpSpPr>
            <p:nvPr/>
          </p:nvGrpSpPr>
          <p:grpSpPr bwMode="auto">
            <a:xfrm>
              <a:off x="4153" y="3065"/>
              <a:ext cx="95" cy="413"/>
              <a:chOff x="1000" y="1306"/>
              <a:chExt cx="162" cy="701"/>
            </a:xfrm>
          </p:grpSpPr>
          <p:sp>
            <p:nvSpPr>
              <p:cNvPr id="8498" name="Oval 3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99" name="Oval 3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9" name="Group 333"/>
            <p:cNvGrpSpPr>
              <a:grpSpLocks/>
            </p:cNvGrpSpPr>
            <p:nvPr/>
          </p:nvGrpSpPr>
          <p:grpSpPr bwMode="auto">
            <a:xfrm>
              <a:off x="4249" y="2969"/>
              <a:ext cx="95" cy="413"/>
              <a:chOff x="1000" y="1306"/>
              <a:chExt cx="162" cy="701"/>
            </a:xfrm>
          </p:grpSpPr>
          <p:sp>
            <p:nvSpPr>
              <p:cNvPr id="8496" name="Oval 3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97" name="Oval 3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90" name="Group 336"/>
            <p:cNvGrpSpPr>
              <a:grpSpLocks/>
            </p:cNvGrpSpPr>
            <p:nvPr/>
          </p:nvGrpSpPr>
          <p:grpSpPr bwMode="auto">
            <a:xfrm>
              <a:off x="4345" y="2873"/>
              <a:ext cx="95" cy="413"/>
              <a:chOff x="1000" y="1306"/>
              <a:chExt cx="162" cy="701"/>
            </a:xfrm>
          </p:grpSpPr>
          <p:sp>
            <p:nvSpPr>
              <p:cNvPr id="8494" name="Oval 3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95" name="Oval 3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91" name="Group 339"/>
            <p:cNvGrpSpPr>
              <a:grpSpLocks/>
            </p:cNvGrpSpPr>
            <p:nvPr/>
          </p:nvGrpSpPr>
          <p:grpSpPr bwMode="auto">
            <a:xfrm>
              <a:off x="4441" y="2777"/>
              <a:ext cx="95" cy="413"/>
              <a:chOff x="1000" y="1306"/>
              <a:chExt cx="162" cy="701"/>
            </a:xfrm>
          </p:grpSpPr>
          <p:sp>
            <p:nvSpPr>
              <p:cNvPr id="8492" name="Oval 3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93" name="Oval 3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8199" name="Group 342"/>
          <p:cNvGrpSpPr>
            <a:grpSpLocks/>
          </p:cNvGrpSpPr>
          <p:nvPr/>
        </p:nvGrpSpPr>
        <p:grpSpPr bwMode="auto">
          <a:xfrm>
            <a:off x="4800727" y="259073"/>
            <a:ext cx="2590547" cy="2103232"/>
            <a:chOff x="2064" y="1056"/>
            <a:chExt cx="1632" cy="1325"/>
          </a:xfrm>
        </p:grpSpPr>
        <p:grpSp>
          <p:nvGrpSpPr>
            <p:cNvPr id="8321" name="Group 343"/>
            <p:cNvGrpSpPr>
              <a:grpSpLocks/>
            </p:cNvGrpSpPr>
            <p:nvPr/>
          </p:nvGrpSpPr>
          <p:grpSpPr bwMode="auto">
            <a:xfrm>
              <a:off x="2833" y="1056"/>
              <a:ext cx="95" cy="413"/>
              <a:chOff x="1000" y="1306"/>
              <a:chExt cx="162" cy="701"/>
            </a:xfrm>
          </p:grpSpPr>
          <p:sp>
            <p:nvSpPr>
              <p:cNvPr id="8455" name="Oval 34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56" name="Oval 34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2" name="Group 346"/>
            <p:cNvGrpSpPr>
              <a:grpSpLocks/>
            </p:cNvGrpSpPr>
            <p:nvPr/>
          </p:nvGrpSpPr>
          <p:grpSpPr bwMode="auto">
            <a:xfrm>
              <a:off x="2064" y="1056"/>
              <a:ext cx="95" cy="413"/>
              <a:chOff x="1000" y="1306"/>
              <a:chExt cx="162" cy="701"/>
            </a:xfrm>
          </p:grpSpPr>
          <p:sp>
            <p:nvSpPr>
              <p:cNvPr id="8453" name="Oval 34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54" name="Oval 34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3" name="Group 349"/>
            <p:cNvGrpSpPr>
              <a:grpSpLocks/>
            </p:cNvGrpSpPr>
            <p:nvPr/>
          </p:nvGrpSpPr>
          <p:grpSpPr bwMode="auto">
            <a:xfrm>
              <a:off x="2256" y="1056"/>
              <a:ext cx="95" cy="413"/>
              <a:chOff x="1000" y="1306"/>
              <a:chExt cx="162" cy="701"/>
            </a:xfrm>
          </p:grpSpPr>
          <p:sp>
            <p:nvSpPr>
              <p:cNvPr id="8451" name="Oval 35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52" name="Oval 35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4" name="Group 352"/>
            <p:cNvGrpSpPr>
              <a:grpSpLocks/>
            </p:cNvGrpSpPr>
            <p:nvPr/>
          </p:nvGrpSpPr>
          <p:grpSpPr bwMode="auto">
            <a:xfrm>
              <a:off x="2449" y="1056"/>
              <a:ext cx="95" cy="413"/>
              <a:chOff x="1000" y="1306"/>
              <a:chExt cx="162" cy="701"/>
            </a:xfrm>
          </p:grpSpPr>
          <p:sp>
            <p:nvSpPr>
              <p:cNvPr id="8449" name="Oval 35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50" name="Oval 35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5" name="Group 355"/>
            <p:cNvGrpSpPr>
              <a:grpSpLocks/>
            </p:cNvGrpSpPr>
            <p:nvPr/>
          </p:nvGrpSpPr>
          <p:grpSpPr bwMode="auto">
            <a:xfrm>
              <a:off x="2641" y="1056"/>
              <a:ext cx="95" cy="413"/>
              <a:chOff x="1000" y="1306"/>
              <a:chExt cx="162" cy="701"/>
            </a:xfrm>
          </p:grpSpPr>
          <p:sp>
            <p:nvSpPr>
              <p:cNvPr id="8447" name="Oval 35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8" name="Oval 35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6" name="Group 358"/>
            <p:cNvGrpSpPr>
              <a:grpSpLocks/>
            </p:cNvGrpSpPr>
            <p:nvPr/>
          </p:nvGrpSpPr>
          <p:grpSpPr bwMode="auto">
            <a:xfrm>
              <a:off x="3025" y="1056"/>
              <a:ext cx="95" cy="413"/>
              <a:chOff x="1000" y="1306"/>
              <a:chExt cx="162" cy="701"/>
            </a:xfrm>
          </p:grpSpPr>
          <p:sp>
            <p:nvSpPr>
              <p:cNvPr id="8445" name="Oval 35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6" name="Oval 36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7" name="Group 361"/>
            <p:cNvGrpSpPr>
              <a:grpSpLocks/>
            </p:cNvGrpSpPr>
            <p:nvPr/>
          </p:nvGrpSpPr>
          <p:grpSpPr bwMode="auto">
            <a:xfrm>
              <a:off x="3217" y="1056"/>
              <a:ext cx="95" cy="413"/>
              <a:chOff x="1000" y="1306"/>
              <a:chExt cx="162" cy="701"/>
            </a:xfrm>
          </p:grpSpPr>
          <p:sp>
            <p:nvSpPr>
              <p:cNvPr id="8443" name="Oval 36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4" name="Oval 36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8" name="Group 364"/>
            <p:cNvGrpSpPr>
              <a:grpSpLocks/>
            </p:cNvGrpSpPr>
            <p:nvPr/>
          </p:nvGrpSpPr>
          <p:grpSpPr bwMode="auto">
            <a:xfrm>
              <a:off x="3409" y="1056"/>
              <a:ext cx="95" cy="413"/>
              <a:chOff x="1000" y="1306"/>
              <a:chExt cx="162" cy="701"/>
            </a:xfrm>
          </p:grpSpPr>
          <p:sp>
            <p:nvSpPr>
              <p:cNvPr id="8441" name="Oval 36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2" name="Oval 36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9" name="Group 367"/>
            <p:cNvGrpSpPr>
              <a:grpSpLocks/>
            </p:cNvGrpSpPr>
            <p:nvPr/>
          </p:nvGrpSpPr>
          <p:grpSpPr bwMode="auto">
            <a:xfrm>
              <a:off x="2929" y="1152"/>
              <a:ext cx="95" cy="413"/>
              <a:chOff x="1000" y="1306"/>
              <a:chExt cx="162" cy="701"/>
            </a:xfrm>
          </p:grpSpPr>
          <p:sp>
            <p:nvSpPr>
              <p:cNvPr id="8439" name="Oval 36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0" name="Oval 36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0" name="Group 370"/>
            <p:cNvGrpSpPr>
              <a:grpSpLocks/>
            </p:cNvGrpSpPr>
            <p:nvPr/>
          </p:nvGrpSpPr>
          <p:grpSpPr bwMode="auto">
            <a:xfrm>
              <a:off x="2160" y="1152"/>
              <a:ext cx="95" cy="413"/>
              <a:chOff x="1000" y="1306"/>
              <a:chExt cx="162" cy="701"/>
            </a:xfrm>
          </p:grpSpPr>
          <p:sp>
            <p:nvSpPr>
              <p:cNvPr id="8437" name="Oval 37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38" name="Oval 37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1" name="Group 373"/>
            <p:cNvGrpSpPr>
              <a:grpSpLocks/>
            </p:cNvGrpSpPr>
            <p:nvPr/>
          </p:nvGrpSpPr>
          <p:grpSpPr bwMode="auto">
            <a:xfrm>
              <a:off x="2352" y="1152"/>
              <a:ext cx="95" cy="413"/>
              <a:chOff x="1000" y="1306"/>
              <a:chExt cx="162" cy="701"/>
            </a:xfrm>
          </p:grpSpPr>
          <p:sp>
            <p:nvSpPr>
              <p:cNvPr id="8435" name="Oval 37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36" name="Oval 37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2" name="Group 376"/>
            <p:cNvGrpSpPr>
              <a:grpSpLocks/>
            </p:cNvGrpSpPr>
            <p:nvPr/>
          </p:nvGrpSpPr>
          <p:grpSpPr bwMode="auto">
            <a:xfrm>
              <a:off x="2545" y="1152"/>
              <a:ext cx="95" cy="413"/>
              <a:chOff x="1000" y="1306"/>
              <a:chExt cx="162" cy="701"/>
            </a:xfrm>
          </p:grpSpPr>
          <p:sp>
            <p:nvSpPr>
              <p:cNvPr id="8433" name="Oval 37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34" name="Oval 37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3" name="Group 379"/>
            <p:cNvGrpSpPr>
              <a:grpSpLocks/>
            </p:cNvGrpSpPr>
            <p:nvPr/>
          </p:nvGrpSpPr>
          <p:grpSpPr bwMode="auto">
            <a:xfrm>
              <a:off x="2737" y="1152"/>
              <a:ext cx="95" cy="413"/>
              <a:chOff x="1000" y="1306"/>
              <a:chExt cx="162" cy="701"/>
            </a:xfrm>
          </p:grpSpPr>
          <p:sp>
            <p:nvSpPr>
              <p:cNvPr id="8431" name="Oval 3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32" name="Oval 38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4" name="Group 382"/>
            <p:cNvGrpSpPr>
              <a:grpSpLocks/>
            </p:cNvGrpSpPr>
            <p:nvPr/>
          </p:nvGrpSpPr>
          <p:grpSpPr bwMode="auto">
            <a:xfrm>
              <a:off x="3121" y="1152"/>
              <a:ext cx="95" cy="413"/>
              <a:chOff x="1000" y="1306"/>
              <a:chExt cx="162" cy="701"/>
            </a:xfrm>
          </p:grpSpPr>
          <p:sp>
            <p:nvSpPr>
              <p:cNvPr id="8429" name="Oval 38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30" name="Oval 38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5" name="Group 385"/>
            <p:cNvGrpSpPr>
              <a:grpSpLocks/>
            </p:cNvGrpSpPr>
            <p:nvPr/>
          </p:nvGrpSpPr>
          <p:grpSpPr bwMode="auto">
            <a:xfrm>
              <a:off x="3313" y="1152"/>
              <a:ext cx="95" cy="413"/>
              <a:chOff x="1000" y="1306"/>
              <a:chExt cx="162" cy="701"/>
            </a:xfrm>
          </p:grpSpPr>
          <p:sp>
            <p:nvSpPr>
              <p:cNvPr id="8427" name="Oval 38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8" name="Oval 38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6" name="Group 388"/>
            <p:cNvGrpSpPr>
              <a:grpSpLocks/>
            </p:cNvGrpSpPr>
            <p:nvPr/>
          </p:nvGrpSpPr>
          <p:grpSpPr bwMode="auto">
            <a:xfrm>
              <a:off x="3025" y="1248"/>
              <a:ext cx="95" cy="413"/>
              <a:chOff x="1000" y="1306"/>
              <a:chExt cx="162" cy="701"/>
            </a:xfrm>
          </p:grpSpPr>
          <p:sp>
            <p:nvSpPr>
              <p:cNvPr id="8425" name="Oval 38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6" name="Oval 39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7" name="Group 391"/>
            <p:cNvGrpSpPr>
              <a:grpSpLocks/>
            </p:cNvGrpSpPr>
            <p:nvPr/>
          </p:nvGrpSpPr>
          <p:grpSpPr bwMode="auto">
            <a:xfrm>
              <a:off x="2256" y="1248"/>
              <a:ext cx="95" cy="413"/>
              <a:chOff x="1000" y="1306"/>
              <a:chExt cx="162" cy="701"/>
            </a:xfrm>
          </p:grpSpPr>
          <p:sp>
            <p:nvSpPr>
              <p:cNvPr id="8423" name="Oval 39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4" name="Oval 39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8" name="Group 394"/>
            <p:cNvGrpSpPr>
              <a:grpSpLocks/>
            </p:cNvGrpSpPr>
            <p:nvPr/>
          </p:nvGrpSpPr>
          <p:grpSpPr bwMode="auto">
            <a:xfrm>
              <a:off x="2448" y="1248"/>
              <a:ext cx="95" cy="413"/>
              <a:chOff x="1000" y="1306"/>
              <a:chExt cx="162" cy="701"/>
            </a:xfrm>
          </p:grpSpPr>
          <p:sp>
            <p:nvSpPr>
              <p:cNvPr id="8421" name="Oval 39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2" name="Oval 39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9" name="Group 397"/>
            <p:cNvGrpSpPr>
              <a:grpSpLocks/>
            </p:cNvGrpSpPr>
            <p:nvPr/>
          </p:nvGrpSpPr>
          <p:grpSpPr bwMode="auto">
            <a:xfrm>
              <a:off x="2641" y="1248"/>
              <a:ext cx="95" cy="413"/>
              <a:chOff x="1000" y="1306"/>
              <a:chExt cx="162" cy="701"/>
            </a:xfrm>
          </p:grpSpPr>
          <p:sp>
            <p:nvSpPr>
              <p:cNvPr id="8419" name="Oval 39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0" name="Oval 39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0" name="Group 400"/>
            <p:cNvGrpSpPr>
              <a:grpSpLocks/>
            </p:cNvGrpSpPr>
            <p:nvPr/>
          </p:nvGrpSpPr>
          <p:grpSpPr bwMode="auto">
            <a:xfrm>
              <a:off x="2833" y="1248"/>
              <a:ext cx="95" cy="413"/>
              <a:chOff x="1000" y="1306"/>
              <a:chExt cx="162" cy="701"/>
            </a:xfrm>
          </p:grpSpPr>
          <p:sp>
            <p:nvSpPr>
              <p:cNvPr id="8417" name="Oval 40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18" name="Oval 40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1" name="Group 403"/>
            <p:cNvGrpSpPr>
              <a:grpSpLocks/>
            </p:cNvGrpSpPr>
            <p:nvPr/>
          </p:nvGrpSpPr>
          <p:grpSpPr bwMode="auto">
            <a:xfrm>
              <a:off x="3217" y="1248"/>
              <a:ext cx="95" cy="413"/>
              <a:chOff x="1000" y="1306"/>
              <a:chExt cx="162" cy="701"/>
            </a:xfrm>
          </p:grpSpPr>
          <p:sp>
            <p:nvSpPr>
              <p:cNvPr id="8415" name="Oval 40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16" name="Oval 40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2" name="Group 406"/>
            <p:cNvGrpSpPr>
              <a:grpSpLocks/>
            </p:cNvGrpSpPr>
            <p:nvPr/>
          </p:nvGrpSpPr>
          <p:grpSpPr bwMode="auto">
            <a:xfrm>
              <a:off x="3121" y="1344"/>
              <a:ext cx="95" cy="413"/>
              <a:chOff x="1000" y="1306"/>
              <a:chExt cx="162" cy="701"/>
            </a:xfrm>
          </p:grpSpPr>
          <p:sp>
            <p:nvSpPr>
              <p:cNvPr id="8413" name="Oval 40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14" name="Oval 40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3" name="Group 409"/>
            <p:cNvGrpSpPr>
              <a:grpSpLocks/>
            </p:cNvGrpSpPr>
            <p:nvPr/>
          </p:nvGrpSpPr>
          <p:grpSpPr bwMode="auto">
            <a:xfrm>
              <a:off x="2352" y="1344"/>
              <a:ext cx="95" cy="413"/>
              <a:chOff x="1000" y="1306"/>
              <a:chExt cx="162" cy="701"/>
            </a:xfrm>
          </p:grpSpPr>
          <p:sp>
            <p:nvSpPr>
              <p:cNvPr id="8411" name="Oval 41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12" name="Oval 41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4" name="Group 412"/>
            <p:cNvGrpSpPr>
              <a:grpSpLocks/>
            </p:cNvGrpSpPr>
            <p:nvPr/>
          </p:nvGrpSpPr>
          <p:grpSpPr bwMode="auto">
            <a:xfrm>
              <a:off x="2544" y="1344"/>
              <a:ext cx="95" cy="413"/>
              <a:chOff x="1000" y="1306"/>
              <a:chExt cx="162" cy="701"/>
            </a:xfrm>
          </p:grpSpPr>
          <p:sp>
            <p:nvSpPr>
              <p:cNvPr id="8409" name="Oval 41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10" name="Oval 41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5" name="Group 415"/>
            <p:cNvGrpSpPr>
              <a:grpSpLocks/>
            </p:cNvGrpSpPr>
            <p:nvPr/>
          </p:nvGrpSpPr>
          <p:grpSpPr bwMode="auto">
            <a:xfrm>
              <a:off x="2737" y="1344"/>
              <a:ext cx="95" cy="413"/>
              <a:chOff x="1000" y="1306"/>
              <a:chExt cx="162" cy="701"/>
            </a:xfrm>
          </p:grpSpPr>
          <p:sp>
            <p:nvSpPr>
              <p:cNvPr id="8407" name="Oval 41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8" name="Oval 41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6" name="Group 418"/>
            <p:cNvGrpSpPr>
              <a:grpSpLocks/>
            </p:cNvGrpSpPr>
            <p:nvPr/>
          </p:nvGrpSpPr>
          <p:grpSpPr bwMode="auto">
            <a:xfrm>
              <a:off x="2929" y="1344"/>
              <a:ext cx="95" cy="413"/>
              <a:chOff x="1000" y="1306"/>
              <a:chExt cx="162" cy="701"/>
            </a:xfrm>
          </p:grpSpPr>
          <p:sp>
            <p:nvSpPr>
              <p:cNvPr id="8405" name="Oval 4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6" name="Oval 4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7" name="Group 421"/>
            <p:cNvGrpSpPr>
              <a:grpSpLocks/>
            </p:cNvGrpSpPr>
            <p:nvPr/>
          </p:nvGrpSpPr>
          <p:grpSpPr bwMode="auto">
            <a:xfrm>
              <a:off x="3217" y="1440"/>
              <a:ext cx="95" cy="413"/>
              <a:chOff x="1000" y="1306"/>
              <a:chExt cx="162" cy="701"/>
            </a:xfrm>
          </p:grpSpPr>
          <p:sp>
            <p:nvSpPr>
              <p:cNvPr id="8403" name="Oval 4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4" name="Oval 4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8" name="Group 424"/>
            <p:cNvGrpSpPr>
              <a:grpSpLocks/>
            </p:cNvGrpSpPr>
            <p:nvPr/>
          </p:nvGrpSpPr>
          <p:grpSpPr bwMode="auto">
            <a:xfrm>
              <a:off x="2448" y="1440"/>
              <a:ext cx="95" cy="413"/>
              <a:chOff x="1000" y="1306"/>
              <a:chExt cx="162" cy="701"/>
            </a:xfrm>
          </p:grpSpPr>
          <p:sp>
            <p:nvSpPr>
              <p:cNvPr id="8401" name="Oval 4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2" name="Oval 4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9" name="Group 427"/>
            <p:cNvGrpSpPr>
              <a:grpSpLocks/>
            </p:cNvGrpSpPr>
            <p:nvPr/>
          </p:nvGrpSpPr>
          <p:grpSpPr bwMode="auto">
            <a:xfrm>
              <a:off x="2640" y="1440"/>
              <a:ext cx="95" cy="413"/>
              <a:chOff x="1000" y="1306"/>
              <a:chExt cx="162" cy="701"/>
            </a:xfrm>
          </p:grpSpPr>
          <p:sp>
            <p:nvSpPr>
              <p:cNvPr id="8399" name="Oval 4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0" name="Oval 4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0" name="Group 430"/>
            <p:cNvGrpSpPr>
              <a:grpSpLocks/>
            </p:cNvGrpSpPr>
            <p:nvPr/>
          </p:nvGrpSpPr>
          <p:grpSpPr bwMode="auto">
            <a:xfrm>
              <a:off x="2833" y="1440"/>
              <a:ext cx="95" cy="413"/>
              <a:chOff x="1000" y="1306"/>
              <a:chExt cx="162" cy="701"/>
            </a:xfrm>
          </p:grpSpPr>
          <p:sp>
            <p:nvSpPr>
              <p:cNvPr id="8397" name="Oval 4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98" name="Oval 4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1" name="Group 433"/>
            <p:cNvGrpSpPr>
              <a:grpSpLocks/>
            </p:cNvGrpSpPr>
            <p:nvPr/>
          </p:nvGrpSpPr>
          <p:grpSpPr bwMode="auto">
            <a:xfrm>
              <a:off x="3025" y="1440"/>
              <a:ext cx="95" cy="413"/>
              <a:chOff x="1000" y="1306"/>
              <a:chExt cx="162" cy="701"/>
            </a:xfrm>
          </p:grpSpPr>
          <p:sp>
            <p:nvSpPr>
              <p:cNvPr id="8395" name="Oval 4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96" name="Oval 4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2" name="Group 436"/>
            <p:cNvGrpSpPr>
              <a:grpSpLocks/>
            </p:cNvGrpSpPr>
            <p:nvPr/>
          </p:nvGrpSpPr>
          <p:grpSpPr bwMode="auto">
            <a:xfrm>
              <a:off x="2544" y="1536"/>
              <a:ext cx="95" cy="413"/>
              <a:chOff x="1000" y="1306"/>
              <a:chExt cx="162" cy="701"/>
            </a:xfrm>
          </p:grpSpPr>
          <p:sp>
            <p:nvSpPr>
              <p:cNvPr id="8393" name="Oval 4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94" name="Oval 4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3" name="Group 439"/>
            <p:cNvGrpSpPr>
              <a:grpSpLocks/>
            </p:cNvGrpSpPr>
            <p:nvPr/>
          </p:nvGrpSpPr>
          <p:grpSpPr bwMode="auto">
            <a:xfrm>
              <a:off x="2736" y="1536"/>
              <a:ext cx="95" cy="413"/>
              <a:chOff x="1000" y="1306"/>
              <a:chExt cx="162" cy="701"/>
            </a:xfrm>
          </p:grpSpPr>
          <p:sp>
            <p:nvSpPr>
              <p:cNvPr id="8391" name="Oval 4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92" name="Oval 4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4" name="Group 442"/>
            <p:cNvGrpSpPr>
              <a:grpSpLocks/>
            </p:cNvGrpSpPr>
            <p:nvPr/>
          </p:nvGrpSpPr>
          <p:grpSpPr bwMode="auto">
            <a:xfrm>
              <a:off x="2929" y="1536"/>
              <a:ext cx="95" cy="413"/>
              <a:chOff x="1000" y="1306"/>
              <a:chExt cx="162" cy="701"/>
            </a:xfrm>
          </p:grpSpPr>
          <p:sp>
            <p:nvSpPr>
              <p:cNvPr id="8389" name="Oval 4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90" name="Oval 4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5" name="Group 445"/>
            <p:cNvGrpSpPr>
              <a:grpSpLocks/>
            </p:cNvGrpSpPr>
            <p:nvPr/>
          </p:nvGrpSpPr>
          <p:grpSpPr bwMode="auto">
            <a:xfrm>
              <a:off x="2737" y="1747"/>
              <a:ext cx="95" cy="413"/>
              <a:chOff x="1000" y="1306"/>
              <a:chExt cx="162" cy="701"/>
            </a:xfrm>
          </p:grpSpPr>
          <p:sp>
            <p:nvSpPr>
              <p:cNvPr id="8387" name="Oval 4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8" name="Oval 4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6" name="Group 448"/>
            <p:cNvGrpSpPr>
              <a:grpSpLocks/>
            </p:cNvGrpSpPr>
            <p:nvPr/>
          </p:nvGrpSpPr>
          <p:grpSpPr bwMode="auto">
            <a:xfrm>
              <a:off x="2929" y="1747"/>
              <a:ext cx="95" cy="413"/>
              <a:chOff x="1000" y="1306"/>
              <a:chExt cx="162" cy="701"/>
            </a:xfrm>
          </p:grpSpPr>
          <p:sp>
            <p:nvSpPr>
              <p:cNvPr id="8385" name="Oval 4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6" name="Oval 4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7" name="Group 451"/>
            <p:cNvGrpSpPr>
              <a:grpSpLocks/>
            </p:cNvGrpSpPr>
            <p:nvPr/>
          </p:nvGrpSpPr>
          <p:grpSpPr bwMode="auto">
            <a:xfrm>
              <a:off x="2640" y="1632"/>
              <a:ext cx="95" cy="413"/>
              <a:chOff x="1000" y="1306"/>
              <a:chExt cx="162" cy="701"/>
            </a:xfrm>
          </p:grpSpPr>
          <p:sp>
            <p:nvSpPr>
              <p:cNvPr id="8383" name="Oval 4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4" name="Oval 4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8" name="Group 454"/>
            <p:cNvGrpSpPr>
              <a:grpSpLocks/>
            </p:cNvGrpSpPr>
            <p:nvPr/>
          </p:nvGrpSpPr>
          <p:grpSpPr bwMode="auto">
            <a:xfrm>
              <a:off x="2832" y="1632"/>
              <a:ext cx="95" cy="413"/>
              <a:chOff x="1000" y="1306"/>
              <a:chExt cx="162" cy="701"/>
            </a:xfrm>
          </p:grpSpPr>
          <p:sp>
            <p:nvSpPr>
              <p:cNvPr id="8381" name="Oval 4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2" name="Oval 4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9" name="Group 457"/>
            <p:cNvGrpSpPr>
              <a:grpSpLocks/>
            </p:cNvGrpSpPr>
            <p:nvPr/>
          </p:nvGrpSpPr>
          <p:grpSpPr bwMode="auto">
            <a:xfrm>
              <a:off x="3025" y="1632"/>
              <a:ext cx="95" cy="413"/>
              <a:chOff x="1000" y="1306"/>
              <a:chExt cx="162" cy="701"/>
            </a:xfrm>
          </p:grpSpPr>
          <p:sp>
            <p:nvSpPr>
              <p:cNvPr id="8379" name="Oval 4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0" name="Oval 4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0" name="Group 460"/>
            <p:cNvGrpSpPr>
              <a:grpSpLocks/>
            </p:cNvGrpSpPr>
            <p:nvPr/>
          </p:nvGrpSpPr>
          <p:grpSpPr bwMode="auto">
            <a:xfrm>
              <a:off x="3121" y="1536"/>
              <a:ext cx="95" cy="413"/>
              <a:chOff x="1000" y="1306"/>
              <a:chExt cx="162" cy="701"/>
            </a:xfrm>
          </p:grpSpPr>
          <p:sp>
            <p:nvSpPr>
              <p:cNvPr id="8377" name="Oval 4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78" name="Oval 4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1" name="Group 463"/>
            <p:cNvGrpSpPr>
              <a:grpSpLocks/>
            </p:cNvGrpSpPr>
            <p:nvPr/>
          </p:nvGrpSpPr>
          <p:grpSpPr bwMode="auto">
            <a:xfrm>
              <a:off x="3313" y="1344"/>
              <a:ext cx="95" cy="413"/>
              <a:chOff x="1000" y="1306"/>
              <a:chExt cx="162" cy="701"/>
            </a:xfrm>
          </p:grpSpPr>
          <p:sp>
            <p:nvSpPr>
              <p:cNvPr id="8375" name="Oval 4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76" name="Oval 4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2" name="Group 466"/>
            <p:cNvGrpSpPr>
              <a:grpSpLocks/>
            </p:cNvGrpSpPr>
            <p:nvPr/>
          </p:nvGrpSpPr>
          <p:grpSpPr bwMode="auto">
            <a:xfrm>
              <a:off x="3409" y="1248"/>
              <a:ext cx="95" cy="413"/>
              <a:chOff x="1000" y="1306"/>
              <a:chExt cx="162" cy="701"/>
            </a:xfrm>
          </p:grpSpPr>
          <p:sp>
            <p:nvSpPr>
              <p:cNvPr id="8373" name="Oval 4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74" name="Oval 4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3" name="Group 469"/>
            <p:cNvGrpSpPr>
              <a:grpSpLocks/>
            </p:cNvGrpSpPr>
            <p:nvPr/>
          </p:nvGrpSpPr>
          <p:grpSpPr bwMode="auto">
            <a:xfrm>
              <a:off x="3505" y="1152"/>
              <a:ext cx="95" cy="413"/>
              <a:chOff x="1000" y="1306"/>
              <a:chExt cx="162" cy="701"/>
            </a:xfrm>
          </p:grpSpPr>
          <p:sp>
            <p:nvSpPr>
              <p:cNvPr id="8371" name="Oval 4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72" name="Oval 4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4" name="Group 472"/>
            <p:cNvGrpSpPr>
              <a:grpSpLocks/>
            </p:cNvGrpSpPr>
            <p:nvPr/>
          </p:nvGrpSpPr>
          <p:grpSpPr bwMode="auto">
            <a:xfrm>
              <a:off x="3601" y="1056"/>
              <a:ext cx="95" cy="413"/>
              <a:chOff x="1000" y="1306"/>
              <a:chExt cx="162" cy="701"/>
            </a:xfrm>
          </p:grpSpPr>
          <p:sp>
            <p:nvSpPr>
              <p:cNvPr id="8369" name="Oval 4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70" name="Oval 4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5" name="Group 475"/>
            <p:cNvGrpSpPr>
              <a:grpSpLocks/>
            </p:cNvGrpSpPr>
            <p:nvPr/>
          </p:nvGrpSpPr>
          <p:grpSpPr bwMode="auto">
            <a:xfrm>
              <a:off x="2799" y="1680"/>
              <a:ext cx="162" cy="701"/>
              <a:chOff x="1000" y="1306"/>
              <a:chExt cx="162" cy="701"/>
            </a:xfrm>
          </p:grpSpPr>
          <p:sp>
            <p:nvSpPr>
              <p:cNvPr id="8367" name="Oval 4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68" name="Oval 477"/>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8366" name="Picture 47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6815" name="Group 479"/>
          <p:cNvGrpSpPr>
            <a:grpSpLocks/>
          </p:cNvGrpSpPr>
          <p:nvPr/>
        </p:nvGrpSpPr>
        <p:grpSpPr bwMode="auto">
          <a:xfrm>
            <a:off x="9753244" y="228912"/>
            <a:ext cx="398424" cy="1722270"/>
            <a:chOff x="1000" y="1306"/>
            <a:chExt cx="162" cy="701"/>
          </a:xfrm>
        </p:grpSpPr>
        <p:sp>
          <p:nvSpPr>
            <p:cNvPr id="8319" name="Oval 4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20" name="Oval 481"/>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66818" name="Group 482"/>
          <p:cNvGrpSpPr>
            <a:grpSpLocks/>
          </p:cNvGrpSpPr>
          <p:nvPr/>
        </p:nvGrpSpPr>
        <p:grpSpPr bwMode="auto">
          <a:xfrm>
            <a:off x="7924622" y="1059095"/>
            <a:ext cx="2514354" cy="1850844"/>
            <a:chOff x="3936" y="240"/>
            <a:chExt cx="1968" cy="1449"/>
          </a:xfrm>
        </p:grpSpPr>
        <p:grpSp>
          <p:nvGrpSpPr>
            <p:cNvPr id="8202" name="Group 483"/>
            <p:cNvGrpSpPr>
              <a:grpSpLocks/>
            </p:cNvGrpSpPr>
            <p:nvPr/>
          </p:nvGrpSpPr>
          <p:grpSpPr bwMode="auto">
            <a:xfrm>
              <a:off x="3936" y="576"/>
              <a:ext cx="1488" cy="921"/>
              <a:chOff x="1296" y="1440"/>
              <a:chExt cx="1488" cy="921"/>
            </a:xfrm>
          </p:grpSpPr>
          <p:sp>
            <p:nvSpPr>
              <p:cNvPr id="8281" name="AutoShape 484"/>
              <p:cNvSpPr>
                <a:spLocks/>
              </p:cNvSpPr>
              <p:nvPr/>
            </p:nvSpPr>
            <p:spPr bwMode="auto">
              <a:xfrm rot="-5400000">
                <a:off x="1351" y="165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2" name="AutoShape 485"/>
              <p:cNvSpPr>
                <a:spLocks/>
              </p:cNvSpPr>
              <p:nvPr/>
            </p:nvSpPr>
            <p:spPr bwMode="auto">
              <a:xfrm rot="-5400000">
                <a:off x="1448" y="174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3" name="AutoShape 486"/>
              <p:cNvSpPr>
                <a:spLocks/>
              </p:cNvSpPr>
              <p:nvPr/>
            </p:nvSpPr>
            <p:spPr bwMode="auto">
              <a:xfrm rot="-5400000">
                <a:off x="1544" y="1848"/>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4" name="AutoShape 487"/>
              <p:cNvSpPr>
                <a:spLocks/>
              </p:cNvSpPr>
              <p:nvPr/>
            </p:nvSpPr>
            <p:spPr bwMode="auto">
              <a:xfrm rot="-5400000">
                <a:off x="1640" y="1945"/>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5" name="AutoShape 488"/>
              <p:cNvSpPr>
                <a:spLocks/>
              </p:cNvSpPr>
              <p:nvPr/>
            </p:nvSpPr>
            <p:spPr bwMode="auto">
              <a:xfrm rot="-5400000">
                <a:off x="1505"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6" name="AutoShape 489"/>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7" name="AutoShape 490"/>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8" name="AutoShape 491"/>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9" name="AutoShape 492"/>
              <p:cNvSpPr>
                <a:spLocks/>
              </p:cNvSpPr>
              <p:nvPr/>
            </p:nvSpPr>
            <p:spPr bwMode="auto">
              <a:xfrm rot="-5400000">
                <a:off x="164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0" name="AutoShape 493"/>
              <p:cNvSpPr>
                <a:spLocks/>
              </p:cNvSpPr>
              <p:nvPr/>
            </p:nvSpPr>
            <p:spPr bwMode="auto">
              <a:xfrm rot="-5400000">
                <a:off x="1745" y="157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1" name="AutoShape 494"/>
              <p:cNvSpPr>
                <a:spLocks/>
              </p:cNvSpPr>
              <p:nvPr/>
            </p:nvSpPr>
            <p:spPr bwMode="auto">
              <a:xfrm rot="-5400000">
                <a:off x="1841" y="1673"/>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2" name="AutoShape 495"/>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3" name="AutoShape 496"/>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4" name="AutoShape 497"/>
              <p:cNvSpPr>
                <a:spLocks/>
              </p:cNvSpPr>
              <p:nvPr/>
            </p:nvSpPr>
            <p:spPr bwMode="auto">
              <a:xfrm rot="-5400000">
                <a:off x="1889" y="147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5" name="AutoShape 498"/>
              <p:cNvSpPr>
                <a:spLocks/>
              </p:cNvSpPr>
              <p:nvPr/>
            </p:nvSpPr>
            <p:spPr bwMode="auto">
              <a:xfrm rot="-5400000">
                <a:off x="1985" y="1576"/>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6" name="AutoShape 499"/>
              <p:cNvSpPr>
                <a:spLocks/>
              </p:cNvSpPr>
              <p:nvPr/>
            </p:nvSpPr>
            <p:spPr bwMode="auto">
              <a:xfrm rot="-5400000">
                <a:off x="2081" y="1673"/>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7" name="AutoShape 500"/>
              <p:cNvSpPr>
                <a:spLocks/>
              </p:cNvSpPr>
              <p:nvPr/>
            </p:nvSpPr>
            <p:spPr bwMode="auto">
              <a:xfrm rot="-5400000">
                <a:off x="1735" y="204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8" name="AutoShape 501"/>
              <p:cNvSpPr>
                <a:spLocks/>
              </p:cNvSpPr>
              <p:nvPr/>
            </p:nvSpPr>
            <p:spPr bwMode="auto">
              <a:xfrm rot="-5400000">
                <a:off x="1889" y="195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9" name="AutoShape 502"/>
              <p:cNvSpPr>
                <a:spLocks/>
              </p:cNvSpPr>
              <p:nvPr/>
            </p:nvSpPr>
            <p:spPr bwMode="auto">
              <a:xfrm rot="-5400000">
                <a:off x="2033" y="186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0" name="AutoShape 503"/>
              <p:cNvSpPr>
                <a:spLocks/>
              </p:cNvSpPr>
              <p:nvPr/>
            </p:nvSpPr>
            <p:spPr bwMode="auto">
              <a:xfrm rot="-5400000">
                <a:off x="2177" y="1765"/>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1" name="AutoShape 504"/>
              <p:cNvSpPr>
                <a:spLocks/>
              </p:cNvSpPr>
              <p:nvPr/>
            </p:nvSpPr>
            <p:spPr bwMode="auto">
              <a:xfrm rot="-5400000">
                <a:off x="1832" y="2132"/>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2" name="AutoShape 505"/>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3" name="AutoShape 506"/>
              <p:cNvSpPr>
                <a:spLocks/>
              </p:cNvSpPr>
              <p:nvPr/>
            </p:nvSpPr>
            <p:spPr bwMode="auto">
              <a:xfrm rot="-5400000">
                <a:off x="2129" y="1960"/>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4" name="AutoShape 507"/>
              <p:cNvSpPr>
                <a:spLocks/>
              </p:cNvSpPr>
              <p:nvPr/>
            </p:nvSpPr>
            <p:spPr bwMode="auto">
              <a:xfrm rot="-5400000">
                <a:off x="2274" y="186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5" name="AutoShape 508"/>
              <p:cNvSpPr>
                <a:spLocks/>
              </p:cNvSpPr>
              <p:nvPr/>
            </p:nvSpPr>
            <p:spPr bwMode="auto">
              <a:xfrm rot="-5400000">
                <a:off x="1928" y="2231"/>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6" name="AutoShape 509"/>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7" name="AutoShape 510"/>
              <p:cNvSpPr>
                <a:spLocks/>
              </p:cNvSpPr>
              <p:nvPr/>
            </p:nvSpPr>
            <p:spPr bwMode="auto">
              <a:xfrm rot="-5400000">
                <a:off x="222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8" name="AutoShape 511"/>
              <p:cNvSpPr>
                <a:spLocks/>
              </p:cNvSpPr>
              <p:nvPr/>
            </p:nvSpPr>
            <p:spPr bwMode="auto">
              <a:xfrm rot="-5400000">
                <a:off x="2369" y="1960"/>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9" name="AutoShape 512"/>
              <p:cNvSpPr>
                <a:spLocks/>
              </p:cNvSpPr>
              <p:nvPr/>
            </p:nvSpPr>
            <p:spPr bwMode="auto">
              <a:xfrm rot="-5400000">
                <a:off x="2225" y="1576"/>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0" name="AutoShape 513"/>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1" name="AutoShape 514"/>
              <p:cNvSpPr>
                <a:spLocks/>
              </p:cNvSpPr>
              <p:nvPr/>
            </p:nvSpPr>
            <p:spPr bwMode="auto">
              <a:xfrm rot="-5400000">
                <a:off x="2417" y="176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2" name="AutoShape 515"/>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3" name="AutoShape 516"/>
              <p:cNvSpPr>
                <a:spLocks/>
              </p:cNvSpPr>
              <p:nvPr/>
            </p:nvSpPr>
            <p:spPr bwMode="auto">
              <a:xfrm rot="-5400000">
                <a:off x="2120" y="147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4" name="AutoShape 517"/>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5" name="AutoShape 518"/>
              <p:cNvSpPr>
                <a:spLocks/>
              </p:cNvSpPr>
              <p:nvPr/>
            </p:nvSpPr>
            <p:spPr bwMode="auto">
              <a:xfrm rot="-5400000">
                <a:off x="2464"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6" name="AutoShape 519"/>
              <p:cNvSpPr>
                <a:spLocks/>
              </p:cNvSpPr>
              <p:nvPr/>
            </p:nvSpPr>
            <p:spPr bwMode="auto">
              <a:xfrm rot="-5400000">
                <a:off x="2561" y="1671"/>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7" name="AutoShape 520"/>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8" name="AutoShape 521"/>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03" name="Group 522"/>
            <p:cNvGrpSpPr>
              <a:grpSpLocks/>
            </p:cNvGrpSpPr>
            <p:nvPr/>
          </p:nvGrpSpPr>
          <p:grpSpPr bwMode="auto">
            <a:xfrm>
              <a:off x="4176" y="240"/>
              <a:ext cx="1488" cy="921"/>
              <a:chOff x="1296" y="1440"/>
              <a:chExt cx="1488" cy="921"/>
            </a:xfrm>
          </p:grpSpPr>
          <p:sp>
            <p:nvSpPr>
              <p:cNvPr id="8243" name="AutoShape 523"/>
              <p:cNvSpPr>
                <a:spLocks/>
              </p:cNvSpPr>
              <p:nvPr/>
            </p:nvSpPr>
            <p:spPr bwMode="auto">
              <a:xfrm rot="-5400000">
                <a:off x="1350" y="1657"/>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4" name="AutoShape 524"/>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5" name="AutoShape 525"/>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6" name="AutoShape 526"/>
              <p:cNvSpPr>
                <a:spLocks/>
              </p:cNvSpPr>
              <p:nvPr/>
            </p:nvSpPr>
            <p:spPr bwMode="auto">
              <a:xfrm rot="-5400000">
                <a:off x="1637" y="194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7" name="AutoShape 527"/>
              <p:cNvSpPr>
                <a:spLocks/>
              </p:cNvSpPr>
              <p:nvPr/>
            </p:nvSpPr>
            <p:spPr bwMode="auto">
              <a:xfrm rot="-5400000">
                <a:off x="1505"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8" name="AutoShape 528"/>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9" name="AutoShape 529"/>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0" name="AutoShape 530"/>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1" name="AutoShape 531"/>
              <p:cNvSpPr>
                <a:spLocks/>
              </p:cNvSpPr>
              <p:nvPr/>
            </p:nvSpPr>
            <p:spPr bwMode="auto">
              <a:xfrm rot="-5400000">
                <a:off x="1647"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2" name="AutoShape 532"/>
              <p:cNvSpPr>
                <a:spLocks/>
              </p:cNvSpPr>
              <p:nvPr/>
            </p:nvSpPr>
            <p:spPr bwMode="auto">
              <a:xfrm rot="-5400000">
                <a:off x="1745"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3" name="AutoShape 533"/>
              <p:cNvSpPr>
                <a:spLocks/>
              </p:cNvSpPr>
              <p:nvPr/>
            </p:nvSpPr>
            <p:spPr bwMode="auto">
              <a:xfrm rot="-5400000">
                <a:off x="1841"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4" name="AutoShape 534"/>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5" name="AutoShape 535"/>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6" name="AutoShape 536"/>
              <p:cNvSpPr>
                <a:spLocks/>
              </p:cNvSpPr>
              <p:nvPr/>
            </p:nvSpPr>
            <p:spPr bwMode="auto">
              <a:xfrm rot="-5400000">
                <a:off x="1888"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7" name="AutoShape 537"/>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8" name="AutoShape 538"/>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9" name="AutoShape 539"/>
              <p:cNvSpPr>
                <a:spLocks/>
              </p:cNvSpPr>
              <p:nvPr/>
            </p:nvSpPr>
            <p:spPr bwMode="auto">
              <a:xfrm rot="-5400000">
                <a:off x="1734" y="204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0" name="AutoShape 540"/>
              <p:cNvSpPr>
                <a:spLocks/>
              </p:cNvSpPr>
              <p:nvPr/>
            </p:nvSpPr>
            <p:spPr bwMode="auto">
              <a:xfrm rot="-5400000">
                <a:off x="1888" y="195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1" name="AutoShape 541"/>
              <p:cNvSpPr>
                <a:spLocks/>
              </p:cNvSpPr>
              <p:nvPr/>
            </p:nvSpPr>
            <p:spPr bwMode="auto">
              <a:xfrm rot="-5400000">
                <a:off x="2033" y="1863"/>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2" name="AutoShape 542"/>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3" name="AutoShape 543"/>
              <p:cNvSpPr>
                <a:spLocks/>
              </p:cNvSpPr>
              <p:nvPr/>
            </p:nvSpPr>
            <p:spPr bwMode="auto">
              <a:xfrm rot="-5400000">
                <a:off x="1831" y="2136"/>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4" name="AutoShape 544"/>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5" name="AutoShape 545"/>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6" name="AutoShape 546"/>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7" name="AutoShape 547"/>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8" name="AutoShape 548"/>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9" name="AutoShape 549"/>
              <p:cNvSpPr>
                <a:spLocks/>
              </p:cNvSpPr>
              <p:nvPr/>
            </p:nvSpPr>
            <p:spPr bwMode="auto">
              <a:xfrm rot="-5400000">
                <a:off x="2223" y="205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0" name="AutoShape 550"/>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1" name="AutoShape 551"/>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2" name="AutoShape 552"/>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3" name="AutoShape 553"/>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4" name="AutoShape 554"/>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5" name="AutoShape 555"/>
              <p:cNvSpPr>
                <a:spLocks/>
              </p:cNvSpPr>
              <p:nvPr/>
            </p:nvSpPr>
            <p:spPr bwMode="auto">
              <a:xfrm rot="-5400000">
                <a:off x="2120"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6" name="AutoShape 556"/>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7" name="AutoShape 557"/>
              <p:cNvSpPr>
                <a:spLocks/>
              </p:cNvSpPr>
              <p:nvPr/>
            </p:nvSpPr>
            <p:spPr bwMode="auto">
              <a:xfrm rot="-5400000">
                <a:off x="246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8" name="AutoShape 558"/>
              <p:cNvSpPr>
                <a:spLocks/>
              </p:cNvSpPr>
              <p:nvPr/>
            </p:nvSpPr>
            <p:spPr bwMode="auto">
              <a:xfrm rot="-5400000">
                <a:off x="2562" y="1672"/>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9" name="AutoShape 559"/>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0" name="AutoShape 560"/>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04" name="Group 561"/>
            <p:cNvGrpSpPr>
              <a:grpSpLocks/>
            </p:cNvGrpSpPr>
            <p:nvPr/>
          </p:nvGrpSpPr>
          <p:grpSpPr bwMode="auto">
            <a:xfrm>
              <a:off x="4416" y="768"/>
              <a:ext cx="1488" cy="921"/>
              <a:chOff x="1296" y="1440"/>
              <a:chExt cx="1488" cy="921"/>
            </a:xfrm>
          </p:grpSpPr>
          <p:sp>
            <p:nvSpPr>
              <p:cNvPr id="8205" name="AutoShape 562"/>
              <p:cNvSpPr>
                <a:spLocks/>
              </p:cNvSpPr>
              <p:nvPr/>
            </p:nvSpPr>
            <p:spPr bwMode="auto">
              <a:xfrm rot="-5400000">
                <a:off x="1350" y="1657"/>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06" name="AutoShape 563"/>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07" name="AutoShape 564"/>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08" name="AutoShape 565"/>
              <p:cNvSpPr>
                <a:spLocks/>
              </p:cNvSpPr>
              <p:nvPr/>
            </p:nvSpPr>
            <p:spPr bwMode="auto">
              <a:xfrm rot="-5400000">
                <a:off x="1637" y="194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09" name="AutoShape 566"/>
              <p:cNvSpPr>
                <a:spLocks/>
              </p:cNvSpPr>
              <p:nvPr/>
            </p:nvSpPr>
            <p:spPr bwMode="auto">
              <a:xfrm rot="-5400000">
                <a:off x="1504"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0" name="AutoShape 567"/>
              <p:cNvSpPr>
                <a:spLocks/>
              </p:cNvSpPr>
              <p:nvPr/>
            </p:nvSpPr>
            <p:spPr bwMode="auto">
              <a:xfrm rot="-5400000">
                <a:off x="1601" y="1673"/>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1" name="AutoShape 568"/>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2" name="AutoShape 569"/>
              <p:cNvSpPr>
                <a:spLocks/>
              </p:cNvSpPr>
              <p:nvPr/>
            </p:nvSpPr>
            <p:spPr bwMode="auto">
              <a:xfrm rot="-5400000">
                <a:off x="1791"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3" name="AutoShape 570"/>
              <p:cNvSpPr>
                <a:spLocks/>
              </p:cNvSpPr>
              <p:nvPr/>
            </p:nvSpPr>
            <p:spPr bwMode="auto">
              <a:xfrm rot="-5400000">
                <a:off x="1647"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4" name="AutoShape 571"/>
              <p:cNvSpPr>
                <a:spLocks/>
              </p:cNvSpPr>
              <p:nvPr/>
            </p:nvSpPr>
            <p:spPr bwMode="auto">
              <a:xfrm rot="-5400000">
                <a:off x="1744" y="157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5" name="AutoShape 572"/>
              <p:cNvSpPr>
                <a:spLocks/>
              </p:cNvSpPr>
              <p:nvPr/>
            </p:nvSpPr>
            <p:spPr bwMode="auto">
              <a:xfrm rot="-5400000">
                <a:off x="184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6" name="AutoShape 573"/>
              <p:cNvSpPr>
                <a:spLocks/>
              </p:cNvSpPr>
              <p:nvPr/>
            </p:nvSpPr>
            <p:spPr bwMode="auto">
              <a:xfrm rot="-5400000">
                <a:off x="1935"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7" name="AutoShape 574"/>
              <p:cNvSpPr>
                <a:spLocks/>
              </p:cNvSpPr>
              <p:nvPr/>
            </p:nvSpPr>
            <p:spPr bwMode="auto">
              <a:xfrm rot="-5400000">
                <a:off x="1791" y="138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8" name="AutoShape 575"/>
              <p:cNvSpPr>
                <a:spLocks/>
              </p:cNvSpPr>
              <p:nvPr/>
            </p:nvSpPr>
            <p:spPr bwMode="auto">
              <a:xfrm rot="-5400000">
                <a:off x="1888"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9" name="AutoShape 576"/>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0" name="AutoShape 577"/>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1" name="AutoShape 578"/>
              <p:cNvSpPr>
                <a:spLocks/>
              </p:cNvSpPr>
              <p:nvPr/>
            </p:nvSpPr>
            <p:spPr bwMode="auto">
              <a:xfrm rot="-5400000">
                <a:off x="1734" y="204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2" name="AutoShape 579"/>
              <p:cNvSpPr>
                <a:spLocks/>
              </p:cNvSpPr>
              <p:nvPr/>
            </p:nvSpPr>
            <p:spPr bwMode="auto">
              <a:xfrm rot="-5400000">
                <a:off x="1888" y="1960"/>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3" name="AutoShape 580"/>
              <p:cNvSpPr>
                <a:spLocks/>
              </p:cNvSpPr>
              <p:nvPr/>
            </p:nvSpPr>
            <p:spPr bwMode="auto">
              <a:xfrm rot="-5400000">
                <a:off x="2032"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4" name="AutoShape 581"/>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5" name="AutoShape 582"/>
              <p:cNvSpPr>
                <a:spLocks/>
              </p:cNvSpPr>
              <p:nvPr/>
            </p:nvSpPr>
            <p:spPr bwMode="auto">
              <a:xfrm rot="-5400000">
                <a:off x="1830" y="2137"/>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6" name="AutoShape 583"/>
              <p:cNvSpPr>
                <a:spLocks/>
              </p:cNvSpPr>
              <p:nvPr/>
            </p:nvSpPr>
            <p:spPr bwMode="auto">
              <a:xfrm rot="-5400000">
                <a:off x="1981" y="2056"/>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7" name="AutoShape 584"/>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8" name="AutoShape 585"/>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9" name="AutoShape 586"/>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0" name="AutoShape 587"/>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1" name="AutoShape 588"/>
              <p:cNvSpPr>
                <a:spLocks/>
              </p:cNvSpPr>
              <p:nvPr/>
            </p:nvSpPr>
            <p:spPr bwMode="auto">
              <a:xfrm rot="-5400000">
                <a:off x="2222" y="2056"/>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2" name="AutoShape 589"/>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3" name="AutoShape 590"/>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4" name="AutoShape 591"/>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5" name="AutoShape 592"/>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6" name="AutoShape 593"/>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7" name="AutoShape 594"/>
              <p:cNvSpPr>
                <a:spLocks/>
              </p:cNvSpPr>
              <p:nvPr/>
            </p:nvSpPr>
            <p:spPr bwMode="auto">
              <a:xfrm rot="-5400000">
                <a:off x="2119"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8" name="AutoShape 595"/>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9" name="AutoShape 596"/>
              <p:cNvSpPr>
                <a:spLocks/>
              </p:cNvSpPr>
              <p:nvPr/>
            </p:nvSpPr>
            <p:spPr bwMode="auto">
              <a:xfrm rot="-5400000">
                <a:off x="2463"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0" name="AutoShape 597"/>
              <p:cNvSpPr>
                <a:spLocks/>
              </p:cNvSpPr>
              <p:nvPr/>
            </p:nvSpPr>
            <p:spPr bwMode="auto">
              <a:xfrm rot="-5400000">
                <a:off x="2562" y="1673"/>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1" name="AutoShape 598"/>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2" name="AutoShape 599"/>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sp>
        <p:nvSpPr>
          <p:cNvPr id="600" name="Title 1">
            <a:extLst>
              <a:ext uri="{FF2B5EF4-FFF2-40B4-BE49-F238E27FC236}">
                <a16:creationId xmlns:a16="http://schemas.microsoft.com/office/drawing/2014/main" id="{DE9DBA0A-D21F-6543-A7D0-F95B9855BB8A}"/>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spTree>
    <p:extLst>
      <p:ext uri="{BB962C8B-B14F-4D97-AF65-F5344CB8AC3E}">
        <p14:creationId xmlns:p14="http://schemas.microsoft.com/office/powerpoint/2010/main" val="998831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166815"/>
                                        </p:tgtEl>
                                        <p:attrNameLst>
                                          <p:attrName>style.visibility</p:attrName>
                                        </p:attrNameLst>
                                      </p:cBhvr>
                                      <p:to>
                                        <p:strVal val="visible"/>
                                      </p:to>
                                    </p:set>
                                    <p:anim calcmode="lin" valueType="num">
                                      <p:cBhvr additive="base">
                                        <p:cTn id="7" dur="1000" fill="hold"/>
                                        <p:tgtEl>
                                          <p:spTgt spid="1166815"/>
                                        </p:tgtEl>
                                        <p:attrNameLst>
                                          <p:attrName>ppt_x</p:attrName>
                                        </p:attrNameLst>
                                      </p:cBhvr>
                                      <p:tavLst>
                                        <p:tav tm="0">
                                          <p:val>
                                            <p:strVal val="#ppt_x"/>
                                          </p:val>
                                        </p:tav>
                                        <p:tav tm="100000">
                                          <p:val>
                                            <p:strVal val="#ppt_x"/>
                                          </p:val>
                                        </p:tav>
                                      </p:tavLst>
                                    </p:anim>
                                    <p:anim calcmode="lin" valueType="num">
                                      <p:cBhvr additive="base">
                                        <p:cTn id="8" dur="1000" fill="hold"/>
                                        <p:tgtEl>
                                          <p:spTgt spid="11668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1166818"/>
                                        </p:tgtEl>
                                        <p:attrNameLst>
                                          <p:attrName>style.visibility</p:attrName>
                                        </p:attrNameLst>
                                      </p:cBhvr>
                                      <p:to>
                                        <p:strVal val="visible"/>
                                      </p:to>
                                    </p:set>
                                    <p:anim calcmode="lin" valueType="num">
                                      <p:cBhvr>
                                        <p:cTn id="13" dur="1000" fill="hold"/>
                                        <p:tgtEl>
                                          <p:spTgt spid="1166818"/>
                                        </p:tgtEl>
                                        <p:attrNameLst>
                                          <p:attrName>ppt_w</p:attrName>
                                        </p:attrNameLst>
                                      </p:cBhvr>
                                      <p:tavLst>
                                        <p:tav tm="0">
                                          <p:val>
                                            <p:strVal val="#ppt_w+.3"/>
                                          </p:val>
                                        </p:tav>
                                        <p:tav tm="100000">
                                          <p:val>
                                            <p:strVal val="#ppt_w"/>
                                          </p:val>
                                        </p:tav>
                                      </p:tavLst>
                                    </p:anim>
                                    <p:anim calcmode="lin" valueType="num">
                                      <p:cBhvr>
                                        <p:cTn id="14" dur="1000" fill="hold"/>
                                        <p:tgtEl>
                                          <p:spTgt spid="1166818"/>
                                        </p:tgtEl>
                                        <p:attrNameLst>
                                          <p:attrName>ppt_h</p:attrName>
                                        </p:attrNameLst>
                                      </p:cBhvr>
                                      <p:tavLst>
                                        <p:tav tm="0">
                                          <p:val>
                                            <p:strVal val="#ppt_h"/>
                                          </p:val>
                                        </p:tav>
                                        <p:tav tm="100000">
                                          <p:val>
                                            <p:strVal val="#ppt_h"/>
                                          </p:val>
                                        </p:tav>
                                      </p:tavLst>
                                    </p:anim>
                                    <p:animEffect transition="in" filter="fade">
                                      <p:cBhvr>
                                        <p:cTn id="15" dur="1000"/>
                                        <p:tgtEl>
                                          <p:spTgt spid="1166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nvGrpSpPr>
          <p:cNvPr id="10242" name="Group 3"/>
          <p:cNvGrpSpPr>
            <a:grpSpLocks/>
          </p:cNvGrpSpPr>
          <p:nvPr/>
        </p:nvGrpSpPr>
        <p:grpSpPr bwMode="auto">
          <a:xfrm>
            <a:off x="4800727" y="4408393"/>
            <a:ext cx="2590547" cy="1265114"/>
            <a:chOff x="2904" y="2777"/>
            <a:chExt cx="1632" cy="797"/>
          </a:xfrm>
        </p:grpSpPr>
        <p:grpSp>
          <p:nvGrpSpPr>
            <p:cNvPr id="10735" name="Group 4"/>
            <p:cNvGrpSpPr>
              <a:grpSpLocks/>
            </p:cNvGrpSpPr>
            <p:nvPr/>
          </p:nvGrpSpPr>
          <p:grpSpPr bwMode="auto">
            <a:xfrm>
              <a:off x="3673" y="2777"/>
              <a:ext cx="95" cy="413"/>
              <a:chOff x="1000" y="1306"/>
              <a:chExt cx="162" cy="701"/>
            </a:xfrm>
          </p:grpSpPr>
          <p:sp>
            <p:nvSpPr>
              <p:cNvPr id="10838" name="Oval 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39" name="Oval 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36" name="Group 7"/>
            <p:cNvGrpSpPr>
              <a:grpSpLocks/>
            </p:cNvGrpSpPr>
            <p:nvPr/>
          </p:nvGrpSpPr>
          <p:grpSpPr bwMode="auto">
            <a:xfrm>
              <a:off x="2904" y="2777"/>
              <a:ext cx="95" cy="413"/>
              <a:chOff x="1000" y="1306"/>
              <a:chExt cx="162" cy="701"/>
            </a:xfrm>
          </p:grpSpPr>
          <p:sp>
            <p:nvSpPr>
              <p:cNvPr id="10836" name="Oval 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37" name="Oval 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37" name="Group 10"/>
            <p:cNvGrpSpPr>
              <a:grpSpLocks/>
            </p:cNvGrpSpPr>
            <p:nvPr/>
          </p:nvGrpSpPr>
          <p:grpSpPr bwMode="auto">
            <a:xfrm>
              <a:off x="3096" y="2777"/>
              <a:ext cx="95" cy="413"/>
              <a:chOff x="1000" y="1306"/>
              <a:chExt cx="162" cy="701"/>
            </a:xfrm>
          </p:grpSpPr>
          <p:sp>
            <p:nvSpPr>
              <p:cNvPr id="10834" name="Oval 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35" name="Oval 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38" name="Group 13"/>
            <p:cNvGrpSpPr>
              <a:grpSpLocks/>
            </p:cNvGrpSpPr>
            <p:nvPr/>
          </p:nvGrpSpPr>
          <p:grpSpPr bwMode="auto">
            <a:xfrm>
              <a:off x="3289" y="2777"/>
              <a:ext cx="95" cy="413"/>
              <a:chOff x="1000" y="1306"/>
              <a:chExt cx="162" cy="701"/>
            </a:xfrm>
          </p:grpSpPr>
          <p:sp>
            <p:nvSpPr>
              <p:cNvPr id="10832" name="Oval 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33" name="Oval 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39" name="Group 16"/>
            <p:cNvGrpSpPr>
              <a:grpSpLocks/>
            </p:cNvGrpSpPr>
            <p:nvPr/>
          </p:nvGrpSpPr>
          <p:grpSpPr bwMode="auto">
            <a:xfrm>
              <a:off x="3481" y="2777"/>
              <a:ext cx="95" cy="413"/>
              <a:chOff x="1000" y="1306"/>
              <a:chExt cx="162" cy="701"/>
            </a:xfrm>
          </p:grpSpPr>
          <p:sp>
            <p:nvSpPr>
              <p:cNvPr id="10830" name="Oval 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31" name="Oval 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0" name="Group 19"/>
            <p:cNvGrpSpPr>
              <a:grpSpLocks/>
            </p:cNvGrpSpPr>
            <p:nvPr/>
          </p:nvGrpSpPr>
          <p:grpSpPr bwMode="auto">
            <a:xfrm>
              <a:off x="3865" y="2777"/>
              <a:ext cx="95" cy="413"/>
              <a:chOff x="1000" y="1306"/>
              <a:chExt cx="162" cy="701"/>
            </a:xfrm>
          </p:grpSpPr>
          <p:sp>
            <p:nvSpPr>
              <p:cNvPr id="10828" name="Oval 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29" name="Oval 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1" name="Group 22"/>
            <p:cNvGrpSpPr>
              <a:grpSpLocks/>
            </p:cNvGrpSpPr>
            <p:nvPr/>
          </p:nvGrpSpPr>
          <p:grpSpPr bwMode="auto">
            <a:xfrm>
              <a:off x="4057" y="2777"/>
              <a:ext cx="95" cy="413"/>
              <a:chOff x="1000" y="1306"/>
              <a:chExt cx="162" cy="701"/>
            </a:xfrm>
          </p:grpSpPr>
          <p:sp>
            <p:nvSpPr>
              <p:cNvPr id="10826" name="Oval 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27" name="Oval 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2" name="Group 25"/>
            <p:cNvGrpSpPr>
              <a:grpSpLocks/>
            </p:cNvGrpSpPr>
            <p:nvPr/>
          </p:nvGrpSpPr>
          <p:grpSpPr bwMode="auto">
            <a:xfrm>
              <a:off x="4249" y="2777"/>
              <a:ext cx="95" cy="413"/>
              <a:chOff x="1000" y="1306"/>
              <a:chExt cx="162" cy="701"/>
            </a:xfrm>
          </p:grpSpPr>
          <p:sp>
            <p:nvSpPr>
              <p:cNvPr id="10824" name="Oval 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25" name="Oval 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3" name="Group 28"/>
            <p:cNvGrpSpPr>
              <a:grpSpLocks/>
            </p:cNvGrpSpPr>
            <p:nvPr/>
          </p:nvGrpSpPr>
          <p:grpSpPr bwMode="auto">
            <a:xfrm>
              <a:off x="3769" y="2873"/>
              <a:ext cx="95" cy="413"/>
              <a:chOff x="1000" y="1306"/>
              <a:chExt cx="162" cy="701"/>
            </a:xfrm>
          </p:grpSpPr>
          <p:sp>
            <p:nvSpPr>
              <p:cNvPr id="10822" name="Oval 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23" name="Oval 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4" name="Group 31"/>
            <p:cNvGrpSpPr>
              <a:grpSpLocks/>
            </p:cNvGrpSpPr>
            <p:nvPr/>
          </p:nvGrpSpPr>
          <p:grpSpPr bwMode="auto">
            <a:xfrm>
              <a:off x="3000" y="2873"/>
              <a:ext cx="95" cy="413"/>
              <a:chOff x="1000" y="1306"/>
              <a:chExt cx="162" cy="701"/>
            </a:xfrm>
          </p:grpSpPr>
          <p:sp>
            <p:nvSpPr>
              <p:cNvPr id="10820" name="Oval 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21" name="Oval 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5" name="Group 34"/>
            <p:cNvGrpSpPr>
              <a:grpSpLocks/>
            </p:cNvGrpSpPr>
            <p:nvPr/>
          </p:nvGrpSpPr>
          <p:grpSpPr bwMode="auto">
            <a:xfrm>
              <a:off x="3192" y="2873"/>
              <a:ext cx="95" cy="413"/>
              <a:chOff x="1000" y="1306"/>
              <a:chExt cx="162" cy="701"/>
            </a:xfrm>
          </p:grpSpPr>
          <p:sp>
            <p:nvSpPr>
              <p:cNvPr id="10818" name="Oval 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19" name="Oval 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6" name="Group 37"/>
            <p:cNvGrpSpPr>
              <a:grpSpLocks/>
            </p:cNvGrpSpPr>
            <p:nvPr/>
          </p:nvGrpSpPr>
          <p:grpSpPr bwMode="auto">
            <a:xfrm>
              <a:off x="3385" y="2873"/>
              <a:ext cx="95" cy="413"/>
              <a:chOff x="1000" y="1306"/>
              <a:chExt cx="162" cy="701"/>
            </a:xfrm>
          </p:grpSpPr>
          <p:sp>
            <p:nvSpPr>
              <p:cNvPr id="10816" name="Oval 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17" name="Oval 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7" name="Group 40"/>
            <p:cNvGrpSpPr>
              <a:grpSpLocks/>
            </p:cNvGrpSpPr>
            <p:nvPr/>
          </p:nvGrpSpPr>
          <p:grpSpPr bwMode="auto">
            <a:xfrm>
              <a:off x="3577" y="2873"/>
              <a:ext cx="95" cy="413"/>
              <a:chOff x="1000" y="1306"/>
              <a:chExt cx="162" cy="701"/>
            </a:xfrm>
          </p:grpSpPr>
          <p:sp>
            <p:nvSpPr>
              <p:cNvPr id="10814" name="Oval 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15" name="Oval 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8" name="Group 43"/>
            <p:cNvGrpSpPr>
              <a:grpSpLocks/>
            </p:cNvGrpSpPr>
            <p:nvPr/>
          </p:nvGrpSpPr>
          <p:grpSpPr bwMode="auto">
            <a:xfrm>
              <a:off x="3961" y="2873"/>
              <a:ext cx="95" cy="413"/>
              <a:chOff x="1000" y="1306"/>
              <a:chExt cx="162" cy="701"/>
            </a:xfrm>
          </p:grpSpPr>
          <p:sp>
            <p:nvSpPr>
              <p:cNvPr id="10812" name="Oval 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13" name="Oval 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9" name="Group 46"/>
            <p:cNvGrpSpPr>
              <a:grpSpLocks/>
            </p:cNvGrpSpPr>
            <p:nvPr/>
          </p:nvGrpSpPr>
          <p:grpSpPr bwMode="auto">
            <a:xfrm>
              <a:off x="4153" y="2873"/>
              <a:ext cx="95" cy="413"/>
              <a:chOff x="1000" y="1306"/>
              <a:chExt cx="162" cy="701"/>
            </a:xfrm>
          </p:grpSpPr>
          <p:sp>
            <p:nvSpPr>
              <p:cNvPr id="10810" name="Oval 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11" name="Oval 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0" name="Group 49"/>
            <p:cNvGrpSpPr>
              <a:grpSpLocks/>
            </p:cNvGrpSpPr>
            <p:nvPr/>
          </p:nvGrpSpPr>
          <p:grpSpPr bwMode="auto">
            <a:xfrm>
              <a:off x="3865" y="2969"/>
              <a:ext cx="95" cy="413"/>
              <a:chOff x="1000" y="1306"/>
              <a:chExt cx="162" cy="701"/>
            </a:xfrm>
          </p:grpSpPr>
          <p:sp>
            <p:nvSpPr>
              <p:cNvPr id="10808" name="Oval 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09" name="Oval 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1" name="Group 52"/>
            <p:cNvGrpSpPr>
              <a:grpSpLocks/>
            </p:cNvGrpSpPr>
            <p:nvPr/>
          </p:nvGrpSpPr>
          <p:grpSpPr bwMode="auto">
            <a:xfrm>
              <a:off x="3096" y="2969"/>
              <a:ext cx="95" cy="413"/>
              <a:chOff x="1000" y="1306"/>
              <a:chExt cx="162" cy="701"/>
            </a:xfrm>
          </p:grpSpPr>
          <p:sp>
            <p:nvSpPr>
              <p:cNvPr id="10806" name="Oval 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07" name="Oval 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2" name="Group 55"/>
            <p:cNvGrpSpPr>
              <a:grpSpLocks/>
            </p:cNvGrpSpPr>
            <p:nvPr/>
          </p:nvGrpSpPr>
          <p:grpSpPr bwMode="auto">
            <a:xfrm>
              <a:off x="3288" y="2969"/>
              <a:ext cx="95" cy="413"/>
              <a:chOff x="1000" y="1306"/>
              <a:chExt cx="162" cy="701"/>
            </a:xfrm>
          </p:grpSpPr>
          <p:sp>
            <p:nvSpPr>
              <p:cNvPr id="10804" name="Oval 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05" name="Oval 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3" name="Group 58"/>
            <p:cNvGrpSpPr>
              <a:grpSpLocks/>
            </p:cNvGrpSpPr>
            <p:nvPr/>
          </p:nvGrpSpPr>
          <p:grpSpPr bwMode="auto">
            <a:xfrm>
              <a:off x="3481" y="2969"/>
              <a:ext cx="95" cy="413"/>
              <a:chOff x="1000" y="1306"/>
              <a:chExt cx="162" cy="701"/>
            </a:xfrm>
          </p:grpSpPr>
          <p:sp>
            <p:nvSpPr>
              <p:cNvPr id="10802" name="Oval 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03" name="Oval 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4" name="Group 61"/>
            <p:cNvGrpSpPr>
              <a:grpSpLocks/>
            </p:cNvGrpSpPr>
            <p:nvPr/>
          </p:nvGrpSpPr>
          <p:grpSpPr bwMode="auto">
            <a:xfrm>
              <a:off x="3673" y="2969"/>
              <a:ext cx="95" cy="413"/>
              <a:chOff x="1000" y="1306"/>
              <a:chExt cx="162" cy="701"/>
            </a:xfrm>
          </p:grpSpPr>
          <p:sp>
            <p:nvSpPr>
              <p:cNvPr id="10800" name="Oval 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01" name="Oval 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5" name="Group 64"/>
            <p:cNvGrpSpPr>
              <a:grpSpLocks/>
            </p:cNvGrpSpPr>
            <p:nvPr/>
          </p:nvGrpSpPr>
          <p:grpSpPr bwMode="auto">
            <a:xfrm>
              <a:off x="4057" y="2969"/>
              <a:ext cx="95" cy="413"/>
              <a:chOff x="1000" y="1306"/>
              <a:chExt cx="162" cy="701"/>
            </a:xfrm>
          </p:grpSpPr>
          <p:sp>
            <p:nvSpPr>
              <p:cNvPr id="10798" name="Oval 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99" name="Oval 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6" name="Group 67"/>
            <p:cNvGrpSpPr>
              <a:grpSpLocks/>
            </p:cNvGrpSpPr>
            <p:nvPr/>
          </p:nvGrpSpPr>
          <p:grpSpPr bwMode="auto">
            <a:xfrm>
              <a:off x="3961" y="3065"/>
              <a:ext cx="95" cy="413"/>
              <a:chOff x="1000" y="1306"/>
              <a:chExt cx="162" cy="701"/>
            </a:xfrm>
          </p:grpSpPr>
          <p:sp>
            <p:nvSpPr>
              <p:cNvPr id="10796" name="Oval 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97" name="Oval 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7" name="Group 70"/>
            <p:cNvGrpSpPr>
              <a:grpSpLocks/>
            </p:cNvGrpSpPr>
            <p:nvPr/>
          </p:nvGrpSpPr>
          <p:grpSpPr bwMode="auto">
            <a:xfrm>
              <a:off x="3192" y="3065"/>
              <a:ext cx="95" cy="413"/>
              <a:chOff x="1000" y="1306"/>
              <a:chExt cx="162" cy="701"/>
            </a:xfrm>
          </p:grpSpPr>
          <p:sp>
            <p:nvSpPr>
              <p:cNvPr id="10794" name="Oval 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95" name="Oval 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8" name="Group 73"/>
            <p:cNvGrpSpPr>
              <a:grpSpLocks/>
            </p:cNvGrpSpPr>
            <p:nvPr/>
          </p:nvGrpSpPr>
          <p:grpSpPr bwMode="auto">
            <a:xfrm>
              <a:off x="3384" y="3065"/>
              <a:ext cx="95" cy="413"/>
              <a:chOff x="1000" y="1306"/>
              <a:chExt cx="162" cy="701"/>
            </a:xfrm>
          </p:grpSpPr>
          <p:sp>
            <p:nvSpPr>
              <p:cNvPr id="10792" name="Oval 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93" name="Oval 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9" name="Group 76"/>
            <p:cNvGrpSpPr>
              <a:grpSpLocks/>
            </p:cNvGrpSpPr>
            <p:nvPr/>
          </p:nvGrpSpPr>
          <p:grpSpPr bwMode="auto">
            <a:xfrm>
              <a:off x="3577" y="3065"/>
              <a:ext cx="95" cy="413"/>
              <a:chOff x="1000" y="1306"/>
              <a:chExt cx="162" cy="701"/>
            </a:xfrm>
          </p:grpSpPr>
          <p:sp>
            <p:nvSpPr>
              <p:cNvPr id="10790" name="Oval 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91" name="Oval 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0" name="Group 79"/>
            <p:cNvGrpSpPr>
              <a:grpSpLocks/>
            </p:cNvGrpSpPr>
            <p:nvPr/>
          </p:nvGrpSpPr>
          <p:grpSpPr bwMode="auto">
            <a:xfrm>
              <a:off x="3769" y="3065"/>
              <a:ext cx="95" cy="413"/>
              <a:chOff x="1000" y="1306"/>
              <a:chExt cx="162" cy="701"/>
            </a:xfrm>
          </p:grpSpPr>
          <p:sp>
            <p:nvSpPr>
              <p:cNvPr id="10788" name="Oval 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89" name="Oval 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1" name="Group 82"/>
            <p:cNvGrpSpPr>
              <a:grpSpLocks/>
            </p:cNvGrpSpPr>
            <p:nvPr/>
          </p:nvGrpSpPr>
          <p:grpSpPr bwMode="auto">
            <a:xfrm>
              <a:off x="4057" y="3161"/>
              <a:ext cx="95" cy="413"/>
              <a:chOff x="1000" y="1306"/>
              <a:chExt cx="162" cy="701"/>
            </a:xfrm>
          </p:grpSpPr>
          <p:sp>
            <p:nvSpPr>
              <p:cNvPr id="10786" name="Oval 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87" name="Oval 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2" name="Group 85"/>
            <p:cNvGrpSpPr>
              <a:grpSpLocks/>
            </p:cNvGrpSpPr>
            <p:nvPr/>
          </p:nvGrpSpPr>
          <p:grpSpPr bwMode="auto">
            <a:xfrm>
              <a:off x="3288" y="3161"/>
              <a:ext cx="95" cy="413"/>
              <a:chOff x="1000" y="1306"/>
              <a:chExt cx="162" cy="701"/>
            </a:xfrm>
          </p:grpSpPr>
          <p:sp>
            <p:nvSpPr>
              <p:cNvPr id="10784" name="Oval 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85" name="Oval 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3" name="Group 88"/>
            <p:cNvGrpSpPr>
              <a:grpSpLocks/>
            </p:cNvGrpSpPr>
            <p:nvPr/>
          </p:nvGrpSpPr>
          <p:grpSpPr bwMode="auto">
            <a:xfrm>
              <a:off x="3480" y="3161"/>
              <a:ext cx="95" cy="413"/>
              <a:chOff x="1000" y="1306"/>
              <a:chExt cx="162" cy="701"/>
            </a:xfrm>
          </p:grpSpPr>
          <p:sp>
            <p:nvSpPr>
              <p:cNvPr id="10782" name="Oval 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83" name="Oval 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4" name="Group 91"/>
            <p:cNvGrpSpPr>
              <a:grpSpLocks/>
            </p:cNvGrpSpPr>
            <p:nvPr/>
          </p:nvGrpSpPr>
          <p:grpSpPr bwMode="auto">
            <a:xfrm>
              <a:off x="3673" y="3161"/>
              <a:ext cx="95" cy="413"/>
              <a:chOff x="1000" y="1306"/>
              <a:chExt cx="162" cy="701"/>
            </a:xfrm>
          </p:grpSpPr>
          <p:sp>
            <p:nvSpPr>
              <p:cNvPr id="10780" name="Oval 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81" name="Oval 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5" name="Group 94"/>
            <p:cNvGrpSpPr>
              <a:grpSpLocks/>
            </p:cNvGrpSpPr>
            <p:nvPr/>
          </p:nvGrpSpPr>
          <p:grpSpPr bwMode="auto">
            <a:xfrm>
              <a:off x="3865" y="3161"/>
              <a:ext cx="95" cy="413"/>
              <a:chOff x="1000" y="1306"/>
              <a:chExt cx="162" cy="701"/>
            </a:xfrm>
          </p:grpSpPr>
          <p:sp>
            <p:nvSpPr>
              <p:cNvPr id="10778" name="Oval 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79" name="Oval 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6" name="Group 97"/>
            <p:cNvGrpSpPr>
              <a:grpSpLocks/>
            </p:cNvGrpSpPr>
            <p:nvPr/>
          </p:nvGrpSpPr>
          <p:grpSpPr bwMode="auto">
            <a:xfrm>
              <a:off x="4153" y="3065"/>
              <a:ext cx="95" cy="413"/>
              <a:chOff x="1000" y="1306"/>
              <a:chExt cx="162" cy="701"/>
            </a:xfrm>
          </p:grpSpPr>
          <p:sp>
            <p:nvSpPr>
              <p:cNvPr id="10776" name="Oval 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77" name="Oval 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7" name="Group 100"/>
            <p:cNvGrpSpPr>
              <a:grpSpLocks/>
            </p:cNvGrpSpPr>
            <p:nvPr/>
          </p:nvGrpSpPr>
          <p:grpSpPr bwMode="auto">
            <a:xfrm>
              <a:off x="4249" y="2969"/>
              <a:ext cx="95" cy="413"/>
              <a:chOff x="1000" y="1306"/>
              <a:chExt cx="162" cy="701"/>
            </a:xfrm>
          </p:grpSpPr>
          <p:sp>
            <p:nvSpPr>
              <p:cNvPr id="10774" name="Oval 1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75" name="Oval 1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8" name="Group 103"/>
            <p:cNvGrpSpPr>
              <a:grpSpLocks/>
            </p:cNvGrpSpPr>
            <p:nvPr/>
          </p:nvGrpSpPr>
          <p:grpSpPr bwMode="auto">
            <a:xfrm>
              <a:off x="4345" y="2873"/>
              <a:ext cx="95" cy="413"/>
              <a:chOff x="1000" y="1306"/>
              <a:chExt cx="162" cy="701"/>
            </a:xfrm>
          </p:grpSpPr>
          <p:sp>
            <p:nvSpPr>
              <p:cNvPr id="10772" name="Oval 1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73" name="Oval 1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9" name="Group 106"/>
            <p:cNvGrpSpPr>
              <a:grpSpLocks/>
            </p:cNvGrpSpPr>
            <p:nvPr/>
          </p:nvGrpSpPr>
          <p:grpSpPr bwMode="auto">
            <a:xfrm>
              <a:off x="4441" y="2777"/>
              <a:ext cx="95" cy="413"/>
              <a:chOff x="1000" y="1306"/>
              <a:chExt cx="162" cy="701"/>
            </a:xfrm>
          </p:grpSpPr>
          <p:sp>
            <p:nvSpPr>
              <p:cNvPr id="10770" name="Oval 1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71" name="Oval 1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grpSp>
        <p:nvGrpSpPr>
          <p:cNvPr id="10243" name="Group 109"/>
          <p:cNvGrpSpPr>
            <a:grpSpLocks/>
          </p:cNvGrpSpPr>
          <p:nvPr/>
        </p:nvGrpSpPr>
        <p:grpSpPr bwMode="auto">
          <a:xfrm>
            <a:off x="2133987" y="4408393"/>
            <a:ext cx="2590547" cy="1265114"/>
            <a:chOff x="1224" y="2777"/>
            <a:chExt cx="1632" cy="797"/>
          </a:xfrm>
        </p:grpSpPr>
        <p:grpSp>
          <p:nvGrpSpPr>
            <p:cNvPr id="10630" name="Group 110"/>
            <p:cNvGrpSpPr>
              <a:grpSpLocks/>
            </p:cNvGrpSpPr>
            <p:nvPr/>
          </p:nvGrpSpPr>
          <p:grpSpPr bwMode="auto">
            <a:xfrm>
              <a:off x="1993" y="2777"/>
              <a:ext cx="95" cy="413"/>
              <a:chOff x="1000" y="1306"/>
              <a:chExt cx="162" cy="701"/>
            </a:xfrm>
          </p:grpSpPr>
          <p:sp>
            <p:nvSpPr>
              <p:cNvPr id="10733" name="Oval 1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34" name="Oval 1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1" name="Group 113"/>
            <p:cNvGrpSpPr>
              <a:grpSpLocks/>
            </p:cNvGrpSpPr>
            <p:nvPr/>
          </p:nvGrpSpPr>
          <p:grpSpPr bwMode="auto">
            <a:xfrm>
              <a:off x="1224" y="2777"/>
              <a:ext cx="95" cy="413"/>
              <a:chOff x="1000" y="1306"/>
              <a:chExt cx="162" cy="701"/>
            </a:xfrm>
          </p:grpSpPr>
          <p:sp>
            <p:nvSpPr>
              <p:cNvPr id="10731" name="Oval 1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32" name="Oval 1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2" name="Group 116"/>
            <p:cNvGrpSpPr>
              <a:grpSpLocks/>
            </p:cNvGrpSpPr>
            <p:nvPr/>
          </p:nvGrpSpPr>
          <p:grpSpPr bwMode="auto">
            <a:xfrm>
              <a:off x="1416" y="2777"/>
              <a:ext cx="95" cy="413"/>
              <a:chOff x="1000" y="1306"/>
              <a:chExt cx="162" cy="701"/>
            </a:xfrm>
          </p:grpSpPr>
          <p:sp>
            <p:nvSpPr>
              <p:cNvPr id="10729" name="Oval 1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30" name="Oval 1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3" name="Group 119"/>
            <p:cNvGrpSpPr>
              <a:grpSpLocks/>
            </p:cNvGrpSpPr>
            <p:nvPr/>
          </p:nvGrpSpPr>
          <p:grpSpPr bwMode="auto">
            <a:xfrm>
              <a:off x="1609" y="2777"/>
              <a:ext cx="95" cy="413"/>
              <a:chOff x="1000" y="1306"/>
              <a:chExt cx="162" cy="701"/>
            </a:xfrm>
          </p:grpSpPr>
          <p:sp>
            <p:nvSpPr>
              <p:cNvPr id="10727" name="Oval 1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28" name="Oval 1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4" name="Group 122"/>
            <p:cNvGrpSpPr>
              <a:grpSpLocks/>
            </p:cNvGrpSpPr>
            <p:nvPr/>
          </p:nvGrpSpPr>
          <p:grpSpPr bwMode="auto">
            <a:xfrm>
              <a:off x="1801" y="2777"/>
              <a:ext cx="95" cy="413"/>
              <a:chOff x="1000" y="1306"/>
              <a:chExt cx="162" cy="701"/>
            </a:xfrm>
          </p:grpSpPr>
          <p:sp>
            <p:nvSpPr>
              <p:cNvPr id="10725" name="Oval 1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26" name="Oval 1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5" name="Group 125"/>
            <p:cNvGrpSpPr>
              <a:grpSpLocks/>
            </p:cNvGrpSpPr>
            <p:nvPr/>
          </p:nvGrpSpPr>
          <p:grpSpPr bwMode="auto">
            <a:xfrm>
              <a:off x="2185" y="2777"/>
              <a:ext cx="95" cy="413"/>
              <a:chOff x="1000" y="1306"/>
              <a:chExt cx="162" cy="701"/>
            </a:xfrm>
          </p:grpSpPr>
          <p:sp>
            <p:nvSpPr>
              <p:cNvPr id="10723" name="Oval 1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24" name="Oval 1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6" name="Group 128"/>
            <p:cNvGrpSpPr>
              <a:grpSpLocks/>
            </p:cNvGrpSpPr>
            <p:nvPr/>
          </p:nvGrpSpPr>
          <p:grpSpPr bwMode="auto">
            <a:xfrm>
              <a:off x="2377" y="2777"/>
              <a:ext cx="95" cy="413"/>
              <a:chOff x="1000" y="1306"/>
              <a:chExt cx="162" cy="701"/>
            </a:xfrm>
          </p:grpSpPr>
          <p:sp>
            <p:nvSpPr>
              <p:cNvPr id="10721" name="Oval 1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22" name="Oval 1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7" name="Group 131"/>
            <p:cNvGrpSpPr>
              <a:grpSpLocks/>
            </p:cNvGrpSpPr>
            <p:nvPr/>
          </p:nvGrpSpPr>
          <p:grpSpPr bwMode="auto">
            <a:xfrm>
              <a:off x="2569" y="2777"/>
              <a:ext cx="95" cy="413"/>
              <a:chOff x="1000" y="1306"/>
              <a:chExt cx="162" cy="701"/>
            </a:xfrm>
          </p:grpSpPr>
          <p:sp>
            <p:nvSpPr>
              <p:cNvPr id="10719" name="Oval 1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20" name="Oval 1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8" name="Group 134"/>
            <p:cNvGrpSpPr>
              <a:grpSpLocks/>
            </p:cNvGrpSpPr>
            <p:nvPr/>
          </p:nvGrpSpPr>
          <p:grpSpPr bwMode="auto">
            <a:xfrm>
              <a:off x="2089" y="2873"/>
              <a:ext cx="95" cy="413"/>
              <a:chOff x="1000" y="1306"/>
              <a:chExt cx="162" cy="701"/>
            </a:xfrm>
          </p:grpSpPr>
          <p:sp>
            <p:nvSpPr>
              <p:cNvPr id="10717" name="Oval 1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18" name="Oval 1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9" name="Group 137"/>
            <p:cNvGrpSpPr>
              <a:grpSpLocks/>
            </p:cNvGrpSpPr>
            <p:nvPr/>
          </p:nvGrpSpPr>
          <p:grpSpPr bwMode="auto">
            <a:xfrm>
              <a:off x="1320" y="2873"/>
              <a:ext cx="95" cy="413"/>
              <a:chOff x="1000" y="1306"/>
              <a:chExt cx="162" cy="701"/>
            </a:xfrm>
          </p:grpSpPr>
          <p:sp>
            <p:nvSpPr>
              <p:cNvPr id="10715" name="Oval 1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16" name="Oval 1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0" name="Group 140"/>
            <p:cNvGrpSpPr>
              <a:grpSpLocks/>
            </p:cNvGrpSpPr>
            <p:nvPr/>
          </p:nvGrpSpPr>
          <p:grpSpPr bwMode="auto">
            <a:xfrm>
              <a:off x="1512" y="2873"/>
              <a:ext cx="95" cy="413"/>
              <a:chOff x="1000" y="1306"/>
              <a:chExt cx="162" cy="701"/>
            </a:xfrm>
          </p:grpSpPr>
          <p:sp>
            <p:nvSpPr>
              <p:cNvPr id="10713" name="Oval 1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14" name="Oval 1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1" name="Group 143"/>
            <p:cNvGrpSpPr>
              <a:grpSpLocks/>
            </p:cNvGrpSpPr>
            <p:nvPr/>
          </p:nvGrpSpPr>
          <p:grpSpPr bwMode="auto">
            <a:xfrm>
              <a:off x="1705" y="2873"/>
              <a:ext cx="95" cy="413"/>
              <a:chOff x="1000" y="1306"/>
              <a:chExt cx="162" cy="701"/>
            </a:xfrm>
          </p:grpSpPr>
          <p:sp>
            <p:nvSpPr>
              <p:cNvPr id="10711" name="Oval 1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12" name="Oval 1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2" name="Group 146"/>
            <p:cNvGrpSpPr>
              <a:grpSpLocks/>
            </p:cNvGrpSpPr>
            <p:nvPr/>
          </p:nvGrpSpPr>
          <p:grpSpPr bwMode="auto">
            <a:xfrm>
              <a:off x="1897" y="2873"/>
              <a:ext cx="95" cy="413"/>
              <a:chOff x="1000" y="1306"/>
              <a:chExt cx="162" cy="701"/>
            </a:xfrm>
          </p:grpSpPr>
          <p:sp>
            <p:nvSpPr>
              <p:cNvPr id="10709" name="Oval 1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10" name="Oval 1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3" name="Group 149"/>
            <p:cNvGrpSpPr>
              <a:grpSpLocks/>
            </p:cNvGrpSpPr>
            <p:nvPr/>
          </p:nvGrpSpPr>
          <p:grpSpPr bwMode="auto">
            <a:xfrm>
              <a:off x="2281" y="2873"/>
              <a:ext cx="95" cy="413"/>
              <a:chOff x="1000" y="1306"/>
              <a:chExt cx="162" cy="701"/>
            </a:xfrm>
          </p:grpSpPr>
          <p:sp>
            <p:nvSpPr>
              <p:cNvPr id="10707" name="Oval 1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08" name="Oval 1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4" name="Group 152"/>
            <p:cNvGrpSpPr>
              <a:grpSpLocks/>
            </p:cNvGrpSpPr>
            <p:nvPr/>
          </p:nvGrpSpPr>
          <p:grpSpPr bwMode="auto">
            <a:xfrm>
              <a:off x="2473" y="2873"/>
              <a:ext cx="95" cy="413"/>
              <a:chOff x="1000" y="1306"/>
              <a:chExt cx="162" cy="701"/>
            </a:xfrm>
          </p:grpSpPr>
          <p:sp>
            <p:nvSpPr>
              <p:cNvPr id="10705" name="Oval 1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06" name="Oval 1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5" name="Group 155"/>
            <p:cNvGrpSpPr>
              <a:grpSpLocks/>
            </p:cNvGrpSpPr>
            <p:nvPr/>
          </p:nvGrpSpPr>
          <p:grpSpPr bwMode="auto">
            <a:xfrm>
              <a:off x="2185" y="2969"/>
              <a:ext cx="95" cy="413"/>
              <a:chOff x="1000" y="1306"/>
              <a:chExt cx="162" cy="701"/>
            </a:xfrm>
          </p:grpSpPr>
          <p:sp>
            <p:nvSpPr>
              <p:cNvPr id="10703" name="Oval 1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04" name="Oval 1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6" name="Group 158"/>
            <p:cNvGrpSpPr>
              <a:grpSpLocks/>
            </p:cNvGrpSpPr>
            <p:nvPr/>
          </p:nvGrpSpPr>
          <p:grpSpPr bwMode="auto">
            <a:xfrm>
              <a:off x="1416" y="2969"/>
              <a:ext cx="95" cy="413"/>
              <a:chOff x="1000" y="1306"/>
              <a:chExt cx="162" cy="701"/>
            </a:xfrm>
          </p:grpSpPr>
          <p:sp>
            <p:nvSpPr>
              <p:cNvPr id="10701" name="Oval 1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02" name="Oval 1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7" name="Group 161"/>
            <p:cNvGrpSpPr>
              <a:grpSpLocks/>
            </p:cNvGrpSpPr>
            <p:nvPr/>
          </p:nvGrpSpPr>
          <p:grpSpPr bwMode="auto">
            <a:xfrm>
              <a:off x="1608" y="2969"/>
              <a:ext cx="95" cy="413"/>
              <a:chOff x="1000" y="1306"/>
              <a:chExt cx="162" cy="701"/>
            </a:xfrm>
          </p:grpSpPr>
          <p:sp>
            <p:nvSpPr>
              <p:cNvPr id="10699" name="Oval 1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00" name="Oval 1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8" name="Group 164"/>
            <p:cNvGrpSpPr>
              <a:grpSpLocks/>
            </p:cNvGrpSpPr>
            <p:nvPr/>
          </p:nvGrpSpPr>
          <p:grpSpPr bwMode="auto">
            <a:xfrm>
              <a:off x="1801" y="2969"/>
              <a:ext cx="95" cy="413"/>
              <a:chOff x="1000" y="1306"/>
              <a:chExt cx="162" cy="701"/>
            </a:xfrm>
          </p:grpSpPr>
          <p:sp>
            <p:nvSpPr>
              <p:cNvPr id="10697" name="Oval 1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98" name="Oval 1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9" name="Group 167"/>
            <p:cNvGrpSpPr>
              <a:grpSpLocks/>
            </p:cNvGrpSpPr>
            <p:nvPr/>
          </p:nvGrpSpPr>
          <p:grpSpPr bwMode="auto">
            <a:xfrm>
              <a:off x="1993" y="2969"/>
              <a:ext cx="95" cy="413"/>
              <a:chOff x="1000" y="1306"/>
              <a:chExt cx="162" cy="701"/>
            </a:xfrm>
          </p:grpSpPr>
          <p:sp>
            <p:nvSpPr>
              <p:cNvPr id="10695" name="Oval 1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96" name="Oval 1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0" name="Group 170"/>
            <p:cNvGrpSpPr>
              <a:grpSpLocks/>
            </p:cNvGrpSpPr>
            <p:nvPr/>
          </p:nvGrpSpPr>
          <p:grpSpPr bwMode="auto">
            <a:xfrm>
              <a:off x="2377" y="2969"/>
              <a:ext cx="95" cy="413"/>
              <a:chOff x="1000" y="1306"/>
              <a:chExt cx="162" cy="701"/>
            </a:xfrm>
          </p:grpSpPr>
          <p:sp>
            <p:nvSpPr>
              <p:cNvPr id="10693" name="Oval 1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94" name="Oval 1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1" name="Group 173"/>
            <p:cNvGrpSpPr>
              <a:grpSpLocks/>
            </p:cNvGrpSpPr>
            <p:nvPr/>
          </p:nvGrpSpPr>
          <p:grpSpPr bwMode="auto">
            <a:xfrm>
              <a:off x="2281" y="3065"/>
              <a:ext cx="95" cy="413"/>
              <a:chOff x="1000" y="1306"/>
              <a:chExt cx="162" cy="701"/>
            </a:xfrm>
          </p:grpSpPr>
          <p:sp>
            <p:nvSpPr>
              <p:cNvPr id="10691" name="Oval 1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92" name="Oval 1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2" name="Group 176"/>
            <p:cNvGrpSpPr>
              <a:grpSpLocks/>
            </p:cNvGrpSpPr>
            <p:nvPr/>
          </p:nvGrpSpPr>
          <p:grpSpPr bwMode="auto">
            <a:xfrm>
              <a:off x="1512" y="3065"/>
              <a:ext cx="95" cy="413"/>
              <a:chOff x="1000" y="1306"/>
              <a:chExt cx="162" cy="701"/>
            </a:xfrm>
          </p:grpSpPr>
          <p:sp>
            <p:nvSpPr>
              <p:cNvPr id="10689" name="Oval 1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90" name="Oval 1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3" name="Group 179"/>
            <p:cNvGrpSpPr>
              <a:grpSpLocks/>
            </p:cNvGrpSpPr>
            <p:nvPr/>
          </p:nvGrpSpPr>
          <p:grpSpPr bwMode="auto">
            <a:xfrm>
              <a:off x="1704" y="3065"/>
              <a:ext cx="95" cy="413"/>
              <a:chOff x="1000" y="1306"/>
              <a:chExt cx="162" cy="701"/>
            </a:xfrm>
          </p:grpSpPr>
          <p:sp>
            <p:nvSpPr>
              <p:cNvPr id="10687" name="Oval 1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88" name="Oval 1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4" name="Group 182"/>
            <p:cNvGrpSpPr>
              <a:grpSpLocks/>
            </p:cNvGrpSpPr>
            <p:nvPr/>
          </p:nvGrpSpPr>
          <p:grpSpPr bwMode="auto">
            <a:xfrm>
              <a:off x="1897" y="3065"/>
              <a:ext cx="95" cy="413"/>
              <a:chOff x="1000" y="1306"/>
              <a:chExt cx="162" cy="701"/>
            </a:xfrm>
          </p:grpSpPr>
          <p:sp>
            <p:nvSpPr>
              <p:cNvPr id="10685" name="Oval 1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86" name="Oval 1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5" name="Group 185"/>
            <p:cNvGrpSpPr>
              <a:grpSpLocks/>
            </p:cNvGrpSpPr>
            <p:nvPr/>
          </p:nvGrpSpPr>
          <p:grpSpPr bwMode="auto">
            <a:xfrm>
              <a:off x="2089" y="3065"/>
              <a:ext cx="95" cy="413"/>
              <a:chOff x="1000" y="1306"/>
              <a:chExt cx="162" cy="701"/>
            </a:xfrm>
          </p:grpSpPr>
          <p:sp>
            <p:nvSpPr>
              <p:cNvPr id="10683" name="Oval 1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84" name="Oval 1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6" name="Group 188"/>
            <p:cNvGrpSpPr>
              <a:grpSpLocks/>
            </p:cNvGrpSpPr>
            <p:nvPr/>
          </p:nvGrpSpPr>
          <p:grpSpPr bwMode="auto">
            <a:xfrm>
              <a:off x="2377" y="3161"/>
              <a:ext cx="95" cy="413"/>
              <a:chOff x="1000" y="1306"/>
              <a:chExt cx="162" cy="701"/>
            </a:xfrm>
          </p:grpSpPr>
          <p:sp>
            <p:nvSpPr>
              <p:cNvPr id="10681" name="Oval 1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82" name="Oval 1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7" name="Group 191"/>
            <p:cNvGrpSpPr>
              <a:grpSpLocks/>
            </p:cNvGrpSpPr>
            <p:nvPr/>
          </p:nvGrpSpPr>
          <p:grpSpPr bwMode="auto">
            <a:xfrm>
              <a:off x="1608" y="3161"/>
              <a:ext cx="95" cy="413"/>
              <a:chOff x="1000" y="1306"/>
              <a:chExt cx="162" cy="701"/>
            </a:xfrm>
          </p:grpSpPr>
          <p:sp>
            <p:nvSpPr>
              <p:cNvPr id="10679" name="Oval 1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80" name="Oval 1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8" name="Group 194"/>
            <p:cNvGrpSpPr>
              <a:grpSpLocks/>
            </p:cNvGrpSpPr>
            <p:nvPr/>
          </p:nvGrpSpPr>
          <p:grpSpPr bwMode="auto">
            <a:xfrm>
              <a:off x="1800" y="3161"/>
              <a:ext cx="95" cy="413"/>
              <a:chOff x="1000" y="1306"/>
              <a:chExt cx="162" cy="701"/>
            </a:xfrm>
          </p:grpSpPr>
          <p:sp>
            <p:nvSpPr>
              <p:cNvPr id="10677" name="Oval 1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78" name="Oval 1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9" name="Group 197"/>
            <p:cNvGrpSpPr>
              <a:grpSpLocks/>
            </p:cNvGrpSpPr>
            <p:nvPr/>
          </p:nvGrpSpPr>
          <p:grpSpPr bwMode="auto">
            <a:xfrm>
              <a:off x="1993" y="3161"/>
              <a:ext cx="95" cy="413"/>
              <a:chOff x="1000" y="1306"/>
              <a:chExt cx="162" cy="701"/>
            </a:xfrm>
          </p:grpSpPr>
          <p:sp>
            <p:nvSpPr>
              <p:cNvPr id="10675" name="Oval 1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76" name="Oval 1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60" name="Group 200"/>
            <p:cNvGrpSpPr>
              <a:grpSpLocks/>
            </p:cNvGrpSpPr>
            <p:nvPr/>
          </p:nvGrpSpPr>
          <p:grpSpPr bwMode="auto">
            <a:xfrm>
              <a:off x="2185" y="3161"/>
              <a:ext cx="95" cy="413"/>
              <a:chOff x="1000" y="1306"/>
              <a:chExt cx="162" cy="701"/>
            </a:xfrm>
          </p:grpSpPr>
          <p:sp>
            <p:nvSpPr>
              <p:cNvPr id="10673" name="Oval 2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74" name="Oval 2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61" name="Group 203"/>
            <p:cNvGrpSpPr>
              <a:grpSpLocks/>
            </p:cNvGrpSpPr>
            <p:nvPr/>
          </p:nvGrpSpPr>
          <p:grpSpPr bwMode="auto">
            <a:xfrm>
              <a:off x="2473" y="3065"/>
              <a:ext cx="95" cy="413"/>
              <a:chOff x="1000" y="1306"/>
              <a:chExt cx="162" cy="701"/>
            </a:xfrm>
          </p:grpSpPr>
          <p:sp>
            <p:nvSpPr>
              <p:cNvPr id="10671" name="Oval 2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72" name="Oval 2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62" name="Group 206"/>
            <p:cNvGrpSpPr>
              <a:grpSpLocks/>
            </p:cNvGrpSpPr>
            <p:nvPr/>
          </p:nvGrpSpPr>
          <p:grpSpPr bwMode="auto">
            <a:xfrm>
              <a:off x="2569" y="2969"/>
              <a:ext cx="95" cy="413"/>
              <a:chOff x="1000" y="1306"/>
              <a:chExt cx="162" cy="701"/>
            </a:xfrm>
          </p:grpSpPr>
          <p:sp>
            <p:nvSpPr>
              <p:cNvPr id="10669" name="Oval 2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70" name="Oval 2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63" name="Group 209"/>
            <p:cNvGrpSpPr>
              <a:grpSpLocks/>
            </p:cNvGrpSpPr>
            <p:nvPr/>
          </p:nvGrpSpPr>
          <p:grpSpPr bwMode="auto">
            <a:xfrm>
              <a:off x="2665" y="2873"/>
              <a:ext cx="95" cy="413"/>
              <a:chOff x="1000" y="1306"/>
              <a:chExt cx="162" cy="701"/>
            </a:xfrm>
          </p:grpSpPr>
          <p:sp>
            <p:nvSpPr>
              <p:cNvPr id="10667" name="Oval 2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68" name="Oval 2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64" name="Group 212"/>
            <p:cNvGrpSpPr>
              <a:grpSpLocks/>
            </p:cNvGrpSpPr>
            <p:nvPr/>
          </p:nvGrpSpPr>
          <p:grpSpPr bwMode="auto">
            <a:xfrm>
              <a:off x="2761" y="2777"/>
              <a:ext cx="95" cy="413"/>
              <a:chOff x="1000" y="1306"/>
              <a:chExt cx="162" cy="701"/>
            </a:xfrm>
          </p:grpSpPr>
          <p:sp>
            <p:nvSpPr>
              <p:cNvPr id="10665" name="Oval 2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66" name="Oval 2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0244" name="Group 215"/>
          <p:cNvGrpSpPr>
            <a:grpSpLocks/>
          </p:cNvGrpSpPr>
          <p:nvPr/>
        </p:nvGrpSpPr>
        <p:grpSpPr bwMode="auto">
          <a:xfrm>
            <a:off x="5289628" y="4952851"/>
            <a:ext cx="1600044" cy="990503"/>
            <a:chOff x="288" y="2736"/>
            <a:chExt cx="1008" cy="624"/>
          </a:xfrm>
        </p:grpSpPr>
        <p:sp>
          <p:nvSpPr>
            <p:cNvPr id="10622" name="Oval 216"/>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Dragon</a:t>
              </a:r>
            </a:p>
          </p:txBody>
        </p:sp>
        <p:sp>
          <p:nvSpPr>
            <p:cNvPr id="10623" name="Oval 217"/>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4" name="Oval 218"/>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5" name="Oval 219"/>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6" name="Oval 220"/>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7" name="Oval 221"/>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8" name="Oval 222"/>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9" name="Oval 223"/>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168608" name="Group 224"/>
          <p:cNvGrpSpPr>
            <a:grpSpLocks/>
          </p:cNvGrpSpPr>
          <p:nvPr/>
        </p:nvGrpSpPr>
        <p:grpSpPr bwMode="auto">
          <a:xfrm>
            <a:off x="4527704" y="5486199"/>
            <a:ext cx="2930239" cy="990503"/>
            <a:chOff x="1892" y="3456"/>
            <a:chExt cx="1846" cy="624"/>
          </a:xfrm>
        </p:grpSpPr>
        <p:grpSp>
          <p:nvGrpSpPr>
            <p:cNvPr id="10612" name="Group 225"/>
            <p:cNvGrpSpPr>
              <a:grpSpLocks/>
            </p:cNvGrpSpPr>
            <p:nvPr/>
          </p:nvGrpSpPr>
          <p:grpSpPr bwMode="auto">
            <a:xfrm>
              <a:off x="1892" y="3456"/>
              <a:ext cx="1008" cy="624"/>
              <a:chOff x="288" y="2736"/>
              <a:chExt cx="1008" cy="624"/>
            </a:xfrm>
          </p:grpSpPr>
          <p:sp>
            <p:nvSpPr>
              <p:cNvPr id="10614" name="Oval 226"/>
              <p:cNvSpPr>
                <a:spLocks noChangeArrowheads="1"/>
              </p:cNvSpPr>
              <p:nvPr/>
            </p:nvSpPr>
            <p:spPr bwMode="auto">
              <a:xfrm>
                <a:off x="384" y="2832"/>
                <a:ext cx="816" cy="528"/>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t>Beast</a:t>
                </a:r>
              </a:p>
            </p:txBody>
          </p:sp>
          <p:sp>
            <p:nvSpPr>
              <p:cNvPr id="10615" name="Oval 227"/>
              <p:cNvSpPr>
                <a:spLocks noChangeArrowheads="1"/>
              </p:cNvSpPr>
              <p:nvPr/>
            </p:nvSpPr>
            <p:spPr bwMode="auto">
              <a:xfrm>
                <a:off x="288" y="2928"/>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16" name="Oval 228"/>
              <p:cNvSpPr>
                <a:spLocks noChangeArrowheads="1"/>
              </p:cNvSpPr>
              <p:nvPr/>
            </p:nvSpPr>
            <p:spPr bwMode="auto">
              <a:xfrm>
                <a:off x="384" y="2832"/>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17" name="Oval 229"/>
              <p:cNvSpPr>
                <a:spLocks noChangeArrowheads="1"/>
              </p:cNvSpPr>
              <p:nvPr/>
            </p:nvSpPr>
            <p:spPr bwMode="auto">
              <a:xfrm>
                <a:off x="528" y="2763"/>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18" name="Oval 230"/>
              <p:cNvSpPr>
                <a:spLocks noChangeArrowheads="1"/>
              </p:cNvSpPr>
              <p:nvPr/>
            </p:nvSpPr>
            <p:spPr bwMode="auto">
              <a:xfrm>
                <a:off x="693" y="2736"/>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19" name="Oval 231"/>
              <p:cNvSpPr>
                <a:spLocks noChangeArrowheads="1"/>
              </p:cNvSpPr>
              <p:nvPr/>
            </p:nvSpPr>
            <p:spPr bwMode="auto">
              <a:xfrm>
                <a:off x="858" y="2757"/>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0" name="Oval 232"/>
              <p:cNvSpPr>
                <a:spLocks noChangeArrowheads="1"/>
              </p:cNvSpPr>
              <p:nvPr/>
            </p:nvSpPr>
            <p:spPr bwMode="auto">
              <a:xfrm>
                <a:off x="1009" y="2819"/>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1" name="Oval 233"/>
              <p:cNvSpPr>
                <a:spLocks noChangeArrowheads="1"/>
              </p:cNvSpPr>
              <p:nvPr/>
            </p:nvSpPr>
            <p:spPr bwMode="auto">
              <a:xfrm>
                <a:off x="1104" y="2950"/>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sp>
          <p:nvSpPr>
            <p:cNvPr id="10613" name="Oval 234"/>
            <p:cNvSpPr>
              <a:spLocks noChangeArrowheads="1"/>
            </p:cNvSpPr>
            <p:nvPr/>
          </p:nvSpPr>
          <p:spPr bwMode="auto">
            <a:xfrm>
              <a:off x="2922" y="3545"/>
              <a:ext cx="816" cy="528"/>
            </a:xfrm>
            <a:prstGeom prst="ellipse">
              <a:avLst/>
            </a:prstGeom>
            <a:solidFill>
              <a:srgbClr val="0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solidFill>
                    <a:schemeClr val="bg1"/>
                  </a:solidFill>
                </a:rPr>
                <a:t>False</a:t>
              </a:r>
            </a:p>
            <a:p>
              <a:pPr algn="ctr" eaLnBrk="1" hangingPunct="1"/>
              <a:r>
                <a:rPr lang="en-US" altLang="en-US" sz="2100">
                  <a:solidFill>
                    <a:schemeClr val="bg1"/>
                  </a:solidFill>
                </a:rPr>
                <a:t>Prophet</a:t>
              </a:r>
            </a:p>
          </p:txBody>
        </p:sp>
      </p:grpSp>
      <p:sp>
        <p:nvSpPr>
          <p:cNvPr id="10246" name="Rectangle 235"/>
          <p:cNvSpPr>
            <a:spLocks noChangeArrowheads="1"/>
          </p:cNvSpPr>
          <p:nvPr/>
        </p:nvSpPr>
        <p:spPr bwMode="auto">
          <a:xfrm>
            <a:off x="2124891" y="300877"/>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19:19–20</a:t>
            </a:r>
          </a:p>
        </p:txBody>
      </p:sp>
      <p:grpSp>
        <p:nvGrpSpPr>
          <p:cNvPr id="10247" name="Group 236"/>
          <p:cNvGrpSpPr>
            <a:grpSpLocks/>
          </p:cNvGrpSpPr>
          <p:nvPr/>
        </p:nvGrpSpPr>
        <p:grpSpPr bwMode="auto">
          <a:xfrm>
            <a:off x="7456355" y="4408393"/>
            <a:ext cx="2590547" cy="1265114"/>
            <a:chOff x="2904" y="2777"/>
            <a:chExt cx="1632" cy="797"/>
          </a:xfrm>
        </p:grpSpPr>
        <p:grpSp>
          <p:nvGrpSpPr>
            <p:cNvPr id="10507" name="Group 237"/>
            <p:cNvGrpSpPr>
              <a:grpSpLocks/>
            </p:cNvGrpSpPr>
            <p:nvPr/>
          </p:nvGrpSpPr>
          <p:grpSpPr bwMode="auto">
            <a:xfrm>
              <a:off x="3673" y="2777"/>
              <a:ext cx="95" cy="413"/>
              <a:chOff x="1000" y="1306"/>
              <a:chExt cx="162" cy="701"/>
            </a:xfrm>
          </p:grpSpPr>
          <p:sp>
            <p:nvSpPr>
              <p:cNvPr id="10610" name="Oval 2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11" name="Oval 2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08" name="Group 240"/>
            <p:cNvGrpSpPr>
              <a:grpSpLocks/>
            </p:cNvGrpSpPr>
            <p:nvPr/>
          </p:nvGrpSpPr>
          <p:grpSpPr bwMode="auto">
            <a:xfrm>
              <a:off x="2904" y="2777"/>
              <a:ext cx="95" cy="413"/>
              <a:chOff x="1000" y="1306"/>
              <a:chExt cx="162" cy="701"/>
            </a:xfrm>
          </p:grpSpPr>
          <p:sp>
            <p:nvSpPr>
              <p:cNvPr id="10608" name="Oval 2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09" name="Oval 2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09" name="Group 243"/>
            <p:cNvGrpSpPr>
              <a:grpSpLocks/>
            </p:cNvGrpSpPr>
            <p:nvPr/>
          </p:nvGrpSpPr>
          <p:grpSpPr bwMode="auto">
            <a:xfrm>
              <a:off x="3096" y="2777"/>
              <a:ext cx="95" cy="413"/>
              <a:chOff x="1000" y="1306"/>
              <a:chExt cx="162" cy="701"/>
            </a:xfrm>
          </p:grpSpPr>
          <p:sp>
            <p:nvSpPr>
              <p:cNvPr id="10606" name="Oval 2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07" name="Oval 2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0" name="Group 246"/>
            <p:cNvGrpSpPr>
              <a:grpSpLocks/>
            </p:cNvGrpSpPr>
            <p:nvPr/>
          </p:nvGrpSpPr>
          <p:grpSpPr bwMode="auto">
            <a:xfrm>
              <a:off x="3289" y="2777"/>
              <a:ext cx="95" cy="413"/>
              <a:chOff x="1000" y="1306"/>
              <a:chExt cx="162" cy="701"/>
            </a:xfrm>
          </p:grpSpPr>
          <p:sp>
            <p:nvSpPr>
              <p:cNvPr id="10604" name="Oval 2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05" name="Oval 2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1" name="Group 249"/>
            <p:cNvGrpSpPr>
              <a:grpSpLocks/>
            </p:cNvGrpSpPr>
            <p:nvPr/>
          </p:nvGrpSpPr>
          <p:grpSpPr bwMode="auto">
            <a:xfrm>
              <a:off x="3481" y="2777"/>
              <a:ext cx="95" cy="413"/>
              <a:chOff x="1000" y="1306"/>
              <a:chExt cx="162" cy="701"/>
            </a:xfrm>
          </p:grpSpPr>
          <p:sp>
            <p:nvSpPr>
              <p:cNvPr id="10602" name="Oval 2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03" name="Oval 2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2" name="Group 252"/>
            <p:cNvGrpSpPr>
              <a:grpSpLocks/>
            </p:cNvGrpSpPr>
            <p:nvPr/>
          </p:nvGrpSpPr>
          <p:grpSpPr bwMode="auto">
            <a:xfrm>
              <a:off x="3865" y="2777"/>
              <a:ext cx="95" cy="413"/>
              <a:chOff x="1000" y="1306"/>
              <a:chExt cx="162" cy="701"/>
            </a:xfrm>
          </p:grpSpPr>
          <p:sp>
            <p:nvSpPr>
              <p:cNvPr id="10600" name="Oval 2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01" name="Oval 2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3" name="Group 255"/>
            <p:cNvGrpSpPr>
              <a:grpSpLocks/>
            </p:cNvGrpSpPr>
            <p:nvPr/>
          </p:nvGrpSpPr>
          <p:grpSpPr bwMode="auto">
            <a:xfrm>
              <a:off x="4057" y="2777"/>
              <a:ext cx="95" cy="413"/>
              <a:chOff x="1000" y="1306"/>
              <a:chExt cx="162" cy="701"/>
            </a:xfrm>
          </p:grpSpPr>
          <p:sp>
            <p:nvSpPr>
              <p:cNvPr id="10598" name="Oval 2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99" name="Oval 2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4" name="Group 258"/>
            <p:cNvGrpSpPr>
              <a:grpSpLocks/>
            </p:cNvGrpSpPr>
            <p:nvPr/>
          </p:nvGrpSpPr>
          <p:grpSpPr bwMode="auto">
            <a:xfrm>
              <a:off x="4249" y="2777"/>
              <a:ext cx="95" cy="413"/>
              <a:chOff x="1000" y="1306"/>
              <a:chExt cx="162" cy="701"/>
            </a:xfrm>
          </p:grpSpPr>
          <p:sp>
            <p:nvSpPr>
              <p:cNvPr id="10596" name="Oval 2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97" name="Oval 2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5" name="Group 261"/>
            <p:cNvGrpSpPr>
              <a:grpSpLocks/>
            </p:cNvGrpSpPr>
            <p:nvPr/>
          </p:nvGrpSpPr>
          <p:grpSpPr bwMode="auto">
            <a:xfrm>
              <a:off x="3769" y="2873"/>
              <a:ext cx="95" cy="413"/>
              <a:chOff x="1000" y="1306"/>
              <a:chExt cx="162" cy="701"/>
            </a:xfrm>
          </p:grpSpPr>
          <p:sp>
            <p:nvSpPr>
              <p:cNvPr id="10594" name="Oval 2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95" name="Oval 2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6" name="Group 264"/>
            <p:cNvGrpSpPr>
              <a:grpSpLocks/>
            </p:cNvGrpSpPr>
            <p:nvPr/>
          </p:nvGrpSpPr>
          <p:grpSpPr bwMode="auto">
            <a:xfrm>
              <a:off x="3000" y="2873"/>
              <a:ext cx="95" cy="413"/>
              <a:chOff x="1000" y="1306"/>
              <a:chExt cx="162" cy="701"/>
            </a:xfrm>
          </p:grpSpPr>
          <p:sp>
            <p:nvSpPr>
              <p:cNvPr id="10592" name="Oval 2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93" name="Oval 2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7" name="Group 267"/>
            <p:cNvGrpSpPr>
              <a:grpSpLocks/>
            </p:cNvGrpSpPr>
            <p:nvPr/>
          </p:nvGrpSpPr>
          <p:grpSpPr bwMode="auto">
            <a:xfrm>
              <a:off x="3192" y="2873"/>
              <a:ext cx="95" cy="413"/>
              <a:chOff x="1000" y="1306"/>
              <a:chExt cx="162" cy="701"/>
            </a:xfrm>
          </p:grpSpPr>
          <p:sp>
            <p:nvSpPr>
              <p:cNvPr id="10590" name="Oval 2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91" name="Oval 2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8" name="Group 270"/>
            <p:cNvGrpSpPr>
              <a:grpSpLocks/>
            </p:cNvGrpSpPr>
            <p:nvPr/>
          </p:nvGrpSpPr>
          <p:grpSpPr bwMode="auto">
            <a:xfrm>
              <a:off x="3385" y="2873"/>
              <a:ext cx="95" cy="413"/>
              <a:chOff x="1000" y="1306"/>
              <a:chExt cx="162" cy="701"/>
            </a:xfrm>
          </p:grpSpPr>
          <p:sp>
            <p:nvSpPr>
              <p:cNvPr id="10588" name="Oval 2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89" name="Oval 2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9" name="Group 273"/>
            <p:cNvGrpSpPr>
              <a:grpSpLocks/>
            </p:cNvGrpSpPr>
            <p:nvPr/>
          </p:nvGrpSpPr>
          <p:grpSpPr bwMode="auto">
            <a:xfrm>
              <a:off x="3577" y="2873"/>
              <a:ext cx="95" cy="413"/>
              <a:chOff x="1000" y="1306"/>
              <a:chExt cx="162" cy="701"/>
            </a:xfrm>
          </p:grpSpPr>
          <p:sp>
            <p:nvSpPr>
              <p:cNvPr id="10586" name="Oval 2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87" name="Oval 2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0" name="Group 276"/>
            <p:cNvGrpSpPr>
              <a:grpSpLocks/>
            </p:cNvGrpSpPr>
            <p:nvPr/>
          </p:nvGrpSpPr>
          <p:grpSpPr bwMode="auto">
            <a:xfrm>
              <a:off x="3961" y="2873"/>
              <a:ext cx="95" cy="413"/>
              <a:chOff x="1000" y="1306"/>
              <a:chExt cx="162" cy="701"/>
            </a:xfrm>
          </p:grpSpPr>
          <p:sp>
            <p:nvSpPr>
              <p:cNvPr id="10584" name="Oval 2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85" name="Oval 2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1" name="Group 279"/>
            <p:cNvGrpSpPr>
              <a:grpSpLocks/>
            </p:cNvGrpSpPr>
            <p:nvPr/>
          </p:nvGrpSpPr>
          <p:grpSpPr bwMode="auto">
            <a:xfrm>
              <a:off x="4153" y="2873"/>
              <a:ext cx="95" cy="413"/>
              <a:chOff x="1000" y="1306"/>
              <a:chExt cx="162" cy="701"/>
            </a:xfrm>
          </p:grpSpPr>
          <p:sp>
            <p:nvSpPr>
              <p:cNvPr id="10582" name="Oval 2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83" name="Oval 2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2" name="Group 282"/>
            <p:cNvGrpSpPr>
              <a:grpSpLocks/>
            </p:cNvGrpSpPr>
            <p:nvPr/>
          </p:nvGrpSpPr>
          <p:grpSpPr bwMode="auto">
            <a:xfrm>
              <a:off x="3865" y="2969"/>
              <a:ext cx="95" cy="413"/>
              <a:chOff x="1000" y="1306"/>
              <a:chExt cx="162" cy="701"/>
            </a:xfrm>
          </p:grpSpPr>
          <p:sp>
            <p:nvSpPr>
              <p:cNvPr id="10580" name="Oval 2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81" name="Oval 2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3" name="Group 285"/>
            <p:cNvGrpSpPr>
              <a:grpSpLocks/>
            </p:cNvGrpSpPr>
            <p:nvPr/>
          </p:nvGrpSpPr>
          <p:grpSpPr bwMode="auto">
            <a:xfrm>
              <a:off x="3096" y="2969"/>
              <a:ext cx="95" cy="413"/>
              <a:chOff x="1000" y="1306"/>
              <a:chExt cx="162" cy="701"/>
            </a:xfrm>
          </p:grpSpPr>
          <p:sp>
            <p:nvSpPr>
              <p:cNvPr id="10578" name="Oval 2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79" name="Oval 2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4" name="Group 288"/>
            <p:cNvGrpSpPr>
              <a:grpSpLocks/>
            </p:cNvGrpSpPr>
            <p:nvPr/>
          </p:nvGrpSpPr>
          <p:grpSpPr bwMode="auto">
            <a:xfrm>
              <a:off x="3288" y="2969"/>
              <a:ext cx="95" cy="413"/>
              <a:chOff x="1000" y="1306"/>
              <a:chExt cx="162" cy="701"/>
            </a:xfrm>
          </p:grpSpPr>
          <p:sp>
            <p:nvSpPr>
              <p:cNvPr id="10576" name="Oval 2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77" name="Oval 2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5" name="Group 291"/>
            <p:cNvGrpSpPr>
              <a:grpSpLocks/>
            </p:cNvGrpSpPr>
            <p:nvPr/>
          </p:nvGrpSpPr>
          <p:grpSpPr bwMode="auto">
            <a:xfrm>
              <a:off x="3481" y="2969"/>
              <a:ext cx="95" cy="413"/>
              <a:chOff x="1000" y="1306"/>
              <a:chExt cx="162" cy="701"/>
            </a:xfrm>
          </p:grpSpPr>
          <p:sp>
            <p:nvSpPr>
              <p:cNvPr id="10574" name="Oval 2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75" name="Oval 2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6" name="Group 294"/>
            <p:cNvGrpSpPr>
              <a:grpSpLocks/>
            </p:cNvGrpSpPr>
            <p:nvPr/>
          </p:nvGrpSpPr>
          <p:grpSpPr bwMode="auto">
            <a:xfrm>
              <a:off x="3673" y="2969"/>
              <a:ext cx="95" cy="413"/>
              <a:chOff x="1000" y="1306"/>
              <a:chExt cx="162" cy="701"/>
            </a:xfrm>
          </p:grpSpPr>
          <p:sp>
            <p:nvSpPr>
              <p:cNvPr id="10572" name="Oval 2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73" name="Oval 2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7" name="Group 297"/>
            <p:cNvGrpSpPr>
              <a:grpSpLocks/>
            </p:cNvGrpSpPr>
            <p:nvPr/>
          </p:nvGrpSpPr>
          <p:grpSpPr bwMode="auto">
            <a:xfrm>
              <a:off x="4057" y="2969"/>
              <a:ext cx="95" cy="413"/>
              <a:chOff x="1000" y="1306"/>
              <a:chExt cx="162" cy="701"/>
            </a:xfrm>
          </p:grpSpPr>
          <p:sp>
            <p:nvSpPr>
              <p:cNvPr id="10570" name="Oval 2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71" name="Oval 2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8" name="Group 300"/>
            <p:cNvGrpSpPr>
              <a:grpSpLocks/>
            </p:cNvGrpSpPr>
            <p:nvPr/>
          </p:nvGrpSpPr>
          <p:grpSpPr bwMode="auto">
            <a:xfrm>
              <a:off x="3961" y="3065"/>
              <a:ext cx="95" cy="413"/>
              <a:chOff x="1000" y="1306"/>
              <a:chExt cx="162" cy="701"/>
            </a:xfrm>
          </p:grpSpPr>
          <p:sp>
            <p:nvSpPr>
              <p:cNvPr id="10568" name="Oval 3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69" name="Oval 3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9" name="Group 303"/>
            <p:cNvGrpSpPr>
              <a:grpSpLocks/>
            </p:cNvGrpSpPr>
            <p:nvPr/>
          </p:nvGrpSpPr>
          <p:grpSpPr bwMode="auto">
            <a:xfrm>
              <a:off x="3192" y="3065"/>
              <a:ext cx="95" cy="413"/>
              <a:chOff x="1000" y="1306"/>
              <a:chExt cx="162" cy="701"/>
            </a:xfrm>
          </p:grpSpPr>
          <p:sp>
            <p:nvSpPr>
              <p:cNvPr id="10566" name="Oval 3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67" name="Oval 3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0" name="Group 306"/>
            <p:cNvGrpSpPr>
              <a:grpSpLocks/>
            </p:cNvGrpSpPr>
            <p:nvPr/>
          </p:nvGrpSpPr>
          <p:grpSpPr bwMode="auto">
            <a:xfrm>
              <a:off x="3384" y="3065"/>
              <a:ext cx="95" cy="413"/>
              <a:chOff x="1000" y="1306"/>
              <a:chExt cx="162" cy="701"/>
            </a:xfrm>
          </p:grpSpPr>
          <p:sp>
            <p:nvSpPr>
              <p:cNvPr id="10564" name="Oval 3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65" name="Oval 3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1" name="Group 309"/>
            <p:cNvGrpSpPr>
              <a:grpSpLocks/>
            </p:cNvGrpSpPr>
            <p:nvPr/>
          </p:nvGrpSpPr>
          <p:grpSpPr bwMode="auto">
            <a:xfrm>
              <a:off x="3577" y="3065"/>
              <a:ext cx="95" cy="413"/>
              <a:chOff x="1000" y="1306"/>
              <a:chExt cx="162" cy="701"/>
            </a:xfrm>
          </p:grpSpPr>
          <p:sp>
            <p:nvSpPr>
              <p:cNvPr id="10562" name="Oval 3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63" name="Oval 3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2" name="Group 312"/>
            <p:cNvGrpSpPr>
              <a:grpSpLocks/>
            </p:cNvGrpSpPr>
            <p:nvPr/>
          </p:nvGrpSpPr>
          <p:grpSpPr bwMode="auto">
            <a:xfrm>
              <a:off x="3769" y="3065"/>
              <a:ext cx="95" cy="413"/>
              <a:chOff x="1000" y="1306"/>
              <a:chExt cx="162" cy="701"/>
            </a:xfrm>
          </p:grpSpPr>
          <p:sp>
            <p:nvSpPr>
              <p:cNvPr id="10560" name="Oval 3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61" name="Oval 3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3" name="Group 315"/>
            <p:cNvGrpSpPr>
              <a:grpSpLocks/>
            </p:cNvGrpSpPr>
            <p:nvPr/>
          </p:nvGrpSpPr>
          <p:grpSpPr bwMode="auto">
            <a:xfrm>
              <a:off x="4057" y="3161"/>
              <a:ext cx="95" cy="413"/>
              <a:chOff x="1000" y="1306"/>
              <a:chExt cx="162" cy="701"/>
            </a:xfrm>
          </p:grpSpPr>
          <p:sp>
            <p:nvSpPr>
              <p:cNvPr id="10558" name="Oval 3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59" name="Oval 3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4" name="Group 318"/>
            <p:cNvGrpSpPr>
              <a:grpSpLocks/>
            </p:cNvGrpSpPr>
            <p:nvPr/>
          </p:nvGrpSpPr>
          <p:grpSpPr bwMode="auto">
            <a:xfrm>
              <a:off x="3288" y="3161"/>
              <a:ext cx="95" cy="413"/>
              <a:chOff x="1000" y="1306"/>
              <a:chExt cx="162" cy="701"/>
            </a:xfrm>
          </p:grpSpPr>
          <p:sp>
            <p:nvSpPr>
              <p:cNvPr id="10556" name="Oval 3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57" name="Oval 3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5" name="Group 321"/>
            <p:cNvGrpSpPr>
              <a:grpSpLocks/>
            </p:cNvGrpSpPr>
            <p:nvPr/>
          </p:nvGrpSpPr>
          <p:grpSpPr bwMode="auto">
            <a:xfrm>
              <a:off x="3480" y="3161"/>
              <a:ext cx="95" cy="413"/>
              <a:chOff x="1000" y="1306"/>
              <a:chExt cx="162" cy="701"/>
            </a:xfrm>
          </p:grpSpPr>
          <p:sp>
            <p:nvSpPr>
              <p:cNvPr id="10554" name="Oval 3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55" name="Oval 3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6" name="Group 324"/>
            <p:cNvGrpSpPr>
              <a:grpSpLocks/>
            </p:cNvGrpSpPr>
            <p:nvPr/>
          </p:nvGrpSpPr>
          <p:grpSpPr bwMode="auto">
            <a:xfrm>
              <a:off x="3673" y="3161"/>
              <a:ext cx="95" cy="413"/>
              <a:chOff x="1000" y="1306"/>
              <a:chExt cx="162" cy="701"/>
            </a:xfrm>
          </p:grpSpPr>
          <p:sp>
            <p:nvSpPr>
              <p:cNvPr id="10552" name="Oval 3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53" name="Oval 3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7" name="Group 327"/>
            <p:cNvGrpSpPr>
              <a:grpSpLocks/>
            </p:cNvGrpSpPr>
            <p:nvPr/>
          </p:nvGrpSpPr>
          <p:grpSpPr bwMode="auto">
            <a:xfrm>
              <a:off x="3865" y="3161"/>
              <a:ext cx="95" cy="413"/>
              <a:chOff x="1000" y="1306"/>
              <a:chExt cx="162" cy="701"/>
            </a:xfrm>
          </p:grpSpPr>
          <p:sp>
            <p:nvSpPr>
              <p:cNvPr id="10550" name="Oval 3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51" name="Oval 3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8" name="Group 330"/>
            <p:cNvGrpSpPr>
              <a:grpSpLocks/>
            </p:cNvGrpSpPr>
            <p:nvPr/>
          </p:nvGrpSpPr>
          <p:grpSpPr bwMode="auto">
            <a:xfrm>
              <a:off x="4153" y="3065"/>
              <a:ext cx="95" cy="413"/>
              <a:chOff x="1000" y="1306"/>
              <a:chExt cx="162" cy="701"/>
            </a:xfrm>
          </p:grpSpPr>
          <p:sp>
            <p:nvSpPr>
              <p:cNvPr id="10548" name="Oval 3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49" name="Oval 3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9" name="Group 333"/>
            <p:cNvGrpSpPr>
              <a:grpSpLocks/>
            </p:cNvGrpSpPr>
            <p:nvPr/>
          </p:nvGrpSpPr>
          <p:grpSpPr bwMode="auto">
            <a:xfrm>
              <a:off x="4249" y="2969"/>
              <a:ext cx="95" cy="413"/>
              <a:chOff x="1000" y="1306"/>
              <a:chExt cx="162" cy="701"/>
            </a:xfrm>
          </p:grpSpPr>
          <p:sp>
            <p:nvSpPr>
              <p:cNvPr id="10546" name="Oval 3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47" name="Oval 3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40" name="Group 336"/>
            <p:cNvGrpSpPr>
              <a:grpSpLocks/>
            </p:cNvGrpSpPr>
            <p:nvPr/>
          </p:nvGrpSpPr>
          <p:grpSpPr bwMode="auto">
            <a:xfrm>
              <a:off x="4345" y="2873"/>
              <a:ext cx="95" cy="413"/>
              <a:chOff x="1000" y="1306"/>
              <a:chExt cx="162" cy="701"/>
            </a:xfrm>
          </p:grpSpPr>
          <p:sp>
            <p:nvSpPr>
              <p:cNvPr id="10544" name="Oval 3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45" name="Oval 3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41" name="Group 339"/>
            <p:cNvGrpSpPr>
              <a:grpSpLocks/>
            </p:cNvGrpSpPr>
            <p:nvPr/>
          </p:nvGrpSpPr>
          <p:grpSpPr bwMode="auto">
            <a:xfrm>
              <a:off x="4441" y="2777"/>
              <a:ext cx="95" cy="413"/>
              <a:chOff x="1000" y="1306"/>
              <a:chExt cx="162" cy="701"/>
            </a:xfrm>
          </p:grpSpPr>
          <p:sp>
            <p:nvSpPr>
              <p:cNvPr id="10542" name="Oval 3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43" name="Oval 3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168726" name="Group 342"/>
          <p:cNvGrpSpPr>
            <a:grpSpLocks/>
          </p:cNvGrpSpPr>
          <p:nvPr/>
        </p:nvGrpSpPr>
        <p:grpSpPr bwMode="auto">
          <a:xfrm>
            <a:off x="4800727" y="251135"/>
            <a:ext cx="2590547" cy="2103233"/>
            <a:chOff x="2064" y="1056"/>
            <a:chExt cx="1632" cy="1325"/>
          </a:xfrm>
        </p:grpSpPr>
        <p:grpSp>
          <p:nvGrpSpPr>
            <p:cNvPr id="10371" name="Group 343"/>
            <p:cNvGrpSpPr>
              <a:grpSpLocks/>
            </p:cNvGrpSpPr>
            <p:nvPr/>
          </p:nvGrpSpPr>
          <p:grpSpPr bwMode="auto">
            <a:xfrm>
              <a:off x="2833" y="1056"/>
              <a:ext cx="95" cy="413"/>
              <a:chOff x="1000" y="1306"/>
              <a:chExt cx="162" cy="701"/>
            </a:xfrm>
          </p:grpSpPr>
          <p:sp>
            <p:nvSpPr>
              <p:cNvPr id="10505" name="Oval 34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06" name="Oval 34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2" name="Group 346"/>
            <p:cNvGrpSpPr>
              <a:grpSpLocks/>
            </p:cNvGrpSpPr>
            <p:nvPr/>
          </p:nvGrpSpPr>
          <p:grpSpPr bwMode="auto">
            <a:xfrm>
              <a:off x="2064" y="1056"/>
              <a:ext cx="95" cy="413"/>
              <a:chOff x="1000" y="1306"/>
              <a:chExt cx="162" cy="701"/>
            </a:xfrm>
          </p:grpSpPr>
          <p:sp>
            <p:nvSpPr>
              <p:cNvPr id="10503" name="Oval 34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04" name="Oval 34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3" name="Group 349"/>
            <p:cNvGrpSpPr>
              <a:grpSpLocks/>
            </p:cNvGrpSpPr>
            <p:nvPr/>
          </p:nvGrpSpPr>
          <p:grpSpPr bwMode="auto">
            <a:xfrm>
              <a:off x="2256" y="1056"/>
              <a:ext cx="95" cy="413"/>
              <a:chOff x="1000" y="1306"/>
              <a:chExt cx="162" cy="701"/>
            </a:xfrm>
          </p:grpSpPr>
          <p:sp>
            <p:nvSpPr>
              <p:cNvPr id="10501" name="Oval 35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02" name="Oval 35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4" name="Group 352"/>
            <p:cNvGrpSpPr>
              <a:grpSpLocks/>
            </p:cNvGrpSpPr>
            <p:nvPr/>
          </p:nvGrpSpPr>
          <p:grpSpPr bwMode="auto">
            <a:xfrm>
              <a:off x="2449" y="1056"/>
              <a:ext cx="95" cy="413"/>
              <a:chOff x="1000" y="1306"/>
              <a:chExt cx="162" cy="701"/>
            </a:xfrm>
          </p:grpSpPr>
          <p:sp>
            <p:nvSpPr>
              <p:cNvPr id="10499" name="Oval 35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00" name="Oval 35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5" name="Group 355"/>
            <p:cNvGrpSpPr>
              <a:grpSpLocks/>
            </p:cNvGrpSpPr>
            <p:nvPr/>
          </p:nvGrpSpPr>
          <p:grpSpPr bwMode="auto">
            <a:xfrm>
              <a:off x="2641" y="1056"/>
              <a:ext cx="95" cy="413"/>
              <a:chOff x="1000" y="1306"/>
              <a:chExt cx="162" cy="701"/>
            </a:xfrm>
          </p:grpSpPr>
          <p:sp>
            <p:nvSpPr>
              <p:cNvPr id="10497" name="Oval 35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98" name="Oval 35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6" name="Group 358"/>
            <p:cNvGrpSpPr>
              <a:grpSpLocks/>
            </p:cNvGrpSpPr>
            <p:nvPr/>
          </p:nvGrpSpPr>
          <p:grpSpPr bwMode="auto">
            <a:xfrm>
              <a:off x="3025" y="1056"/>
              <a:ext cx="95" cy="413"/>
              <a:chOff x="1000" y="1306"/>
              <a:chExt cx="162" cy="701"/>
            </a:xfrm>
          </p:grpSpPr>
          <p:sp>
            <p:nvSpPr>
              <p:cNvPr id="10495" name="Oval 35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96" name="Oval 36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7" name="Group 361"/>
            <p:cNvGrpSpPr>
              <a:grpSpLocks/>
            </p:cNvGrpSpPr>
            <p:nvPr/>
          </p:nvGrpSpPr>
          <p:grpSpPr bwMode="auto">
            <a:xfrm>
              <a:off x="3217" y="1056"/>
              <a:ext cx="95" cy="413"/>
              <a:chOff x="1000" y="1306"/>
              <a:chExt cx="162" cy="701"/>
            </a:xfrm>
          </p:grpSpPr>
          <p:sp>
            <p:nvSpPr>
              <p:cNvPr id="10493" name="Oval 36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94" name="Oval 36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8" name="Group 364"/>
            <p:cNvGrpSpPr>
              <a:grpSpLocks/>
            </p:cNvGrpSpPr>
            <p:nvPr/>
          </p:nvGrpSpPr>
          <p:grpSpPr bwMode="auto">
            <a:xfrm>
              <a:off x="3409" y="1056"/>
              <a:ext cx="95" cy="413"/>
              <a:chOff x="1000" y="1306"/>
              <a:chExt cx="162" cy="701"/>
            </a:xfrm>
          </p:grpSpPr>
          <p:sp>
            <p:nvSpPr>
              <p:cNvPr id="10491" name="Oval 36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92" name="Oval 36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9" name="Group 367"/>
            <p:cNvGrpSpPr>
              <a:grpSpLocks/>
            </p:cNvGrpSpPr>
            <p:nvPr/>
          </p:nvGrpSpPr>
          <p:grpSpPr bwMode="auto">
            <a:xfrm>
              <a:off x="2929" y="1152"/>
              <a:ext cx="95" cy="413"/>
              <a:chOff x="1000" y="1306"/>
              <a:chExt cx="162" cy="701"/>
            </a:xfrm>
          </p:grpSpPr>
          <p:sp>
            <p:nvSpPr>
              <p:cNvPr id="10489" name="Oval 36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90" name="Oval 36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0" name="Group 370"/>
            <p:cNvGrpSpPr>
              <a:grpSpLocks/>
            </p:cNvGrpSpPr>
            <p:nvPr/>
          </p:nvGrpSpPr>
          <p:grpSpPr bwMode="auto">
            <a:xfrm>
              <a:off x="2160" y="1152"/>
              <a:ext cx="95" cy="413"/>
              <a:chOff x="1000" y="1306"/>
              <a:chExt cx="162" cy="701"/>
            </a:xfrm>
          </p:grpSpPr>
          <p:sp>
            <p:nvSpPr>
              <p:cNvPr id="10487" name="Oval 37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88" name="Oval 37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1" name="Group 373"/>
            <p:cNvGrpSpPr>
              <a:grpSpLocks/>
            </p:cNvGrpSpPr>
            <p:nvPr/>
          </p:nvGrpSpPr>
          <p:grpSpPr bwMode="auto">
            <a:xfrm>
              <a:off x="2352" y="1152"/>
              <a:ext cx="95" cy="413"/>
              <a:chOff x="1000" y="1306"/>
              <a:chExt cx="162" cy="701"/>
            </a:xfrm>
          </p:grpSpPr>
          <p:sp>
            <p:nvSpPr>
              <p:cNvPr id="10485" name="Oval 37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86" name="Oval 37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2" name="Group 376"/>
            <p:cNvGrpSpPr>
              <a:grpSpLocks/>
            </p:cNvGrpSpPr>
            <p:nvPr/>
          </p:nvGrpSpPr>
          <p:grpSpPr bwMode="auto">
            <a:xfrm>
              <a:off x="2545" y="1152"/>
              <a:ext cx="95" cy="413"/>
              <a:chOff x="1000" y="1306"/>
              <a:chExt cx="162" cy="701"/>
            </a:xfrm>
          </p:grpSpPr>
          <p:sp>
            <p:nvSpPr>
              <p:cNvPr id="10483" name="Oval 37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84" name="Oval 37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3" name="Group 379"/>
            <p:cNvGrpSpPr>
              <a:grpSpLocks/>
            </p:cNvGrpSpPr>
            <p:nvPr/>
          </p:nvGrpSpPr>
          <p:grpSpPr bwMode="auto">
            <a:xfrm>
              <a:off x="2737" y="1152"/>
              <a:ext cx="95" cy="413"/>
              <a:chOff x="1000" y="1306"/>
              <a:chExt cx="162" cy="701"/>
            </a:xfrm>
          </p:grpSpPr>
          <p:sp>
            <p:nvSpPr>
              <p:cNvPr id="10481" name="Oval 3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82" name="Oval 38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4" name="Group 382"/>
            <p:cNvGrpSpPr>
              <a:grpSpLocks/>
            </p:cNvGrpSpPr>
            <p:nvPr/>
          </p:nvGrpSpPr>
          <p:grpSpPr bwMode="auto">
            <a:xfrm>
              <a:off x="3121" y="1152"/>
              <a:ext cx="95" cy="413"/>
              <a:chOff x="1000" y="1306"/>
              <a:chExt cx="162" cy="701"/>
            </a:xfrm>
          </p:grpSpPr>
          <p:sp>
            <p:nvSpPr>
              <p:cNvPr id="10479" name="Oval 38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80" name="Oval 38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5" name="Group 385"/>
            <p:cNvGrpSpPr>
              <a:grpSpLocks/>
            </p:cNvGrpSpPr>
            <p:nvPr/>
          </p:nvGrpSpPr>
          <p:grpSpPr bwMode="auto">
            <a:xfrm>
              <a:off x="3313" y="1152"/>
              <a:ext cx="95" cy="413"/>
              <a:chOff x="1000" y="1306"/>
              <a:chExt cx="162" cy="701"/>
            </a:xfrm>
          </p:grpSpPr>
          <p:sp>
            <p:nvSpPr>
              <p:cNvPr id="10477" name="Oval 38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78" name="Oval 38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6" name="Group 388"/>
            <p:cNvGrpSpPr>
              <a:grpSpLocks/>
            </p:cNvGrpSpPr>
            <p:nvPr/>
          </p:nvGrpSpPr>
          <p:grpSpPr bwMode="auto">
            <a:xfrm>
              <a:off x="3025" y="1248"/>
              <a:ext cx="95" cy="413"/>
              <a:chOff x="1000" y="1306"/>
              <a:chExt cx="162" cy="701"/>
            </a:xfrm>
          </p:grpSpPr>
          <p:sp>
            <p:nvSpPr>
              <p:cNvPr id="10475" name="Oval 38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76" name="Oval 39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7" name="Group 391"/>
            <p:cNvGrpSpPr>
              <a:grpSpLocks/>
            </p:cNvGrpSpPr>
            <p:nvPr/>
          </p:nvGrpSpPr>
          <p:grpSpPr bwMode="auto">
            <a:xfrm>
              <a:off x="2256" y="1248"/>
              <a:ext cx="95" cy="413"/>
              <a:chOff x="1000" y="1306"/>
              <a:chExt cx="162" cy="701"/>
            </a:xfrm>
          </p:grpSpPr>
          <p:sp>
            <p:nvSpPr>
              <p:cNvPr id="10473" name="Oval 39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74" name="Oval 39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8" name="Group 394"/>
            <p:cNvGrpSpPr>
              <a:grpSpLocks/>
            </p:cNvGrpSpPr>
            <p:nvPr/>
          </p:nvGrpSpPr>
          <p:grpSpPr bwMode="auto">
            <a:xfrm>
              <a:off x="2448" y="1248"/>
              <a:ext cx="95" cy="413"/>
              <a:chOff x="1000" y="1306"/>
              <a:chExt cx="162" cy="701"/>
            </a:xfrm>
          </p:grpSpPr>
          <p:sp>
            <p:nvSpPr>
              <p:cNvPr id="10471" name="Oval 39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72" name="Oval 39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9" name="Group 397"/>
            <p:cNvGrpSpPr>
              <a:grpSpLocks/>
            </p:cNvGrpSpPr>
            <p:nvPr/>
          </p:nvGrpSpPr>
          <p:grpSpPr bwMode="auto">
            <a:xfrm>
              <a:off x="2641" y="1248"/>
              <a:ext cx="95" cy="413"/>
              <a:chOff x="1000" y="1306"/>
              <a:chExt cx="162" cy="701"/>
            </a:xfrm>
          </p:grpSpPr>
          <p:sp>
            <p:nvSpPr>
              <p:cNvPr id="10469" name="Oval 39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70" name="Oval 39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0" name="Group 400"/>
            <p:cNvGrpSpPr>
              <a:grpSpLocks/>
            </p:cNvGrpSpPr>
            <p:nvPr/>
          </p:nvGrpSpPr>
          <p:grpSpPr bwMode="auto">
            <a:xfrm>
              <a:off x="2833" y="1248"/>
              <a:ext cx="95" cy="413"/>
              <a:chOff x="1000" y="1306"/>
              <a:chExt cx="162" cy="701"/>
            </a:xfrm>
          </p:grpSpPr>
          <p:sp>
            <p:nvSpPr>
              <p:cNvPr id="10467" name="Oval 40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68" name="Oval 40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1" name="Group 403"/>
            <p:cNvGrpSpPr>
              <a:grpSpLocks/>
            </p:cNvGrpSpPr>
            <p:nvPr/>
          </p:nvGrpSpPr>
          <p:grpSpPr bwMode="auto">
            <a:xfrm>
              <a:off x="3217" y="1248"/>
              <a:ext cx="95" cy="413"/>
              <a:chOff x="1000" y="1306"/>
              <a:chExt cx="162" cy="701"/>
            </a:xfrm>
          </p:grpSpPr>
          <p:sp>
            <p:nvSpPr>
              <p:cNvPr id="10465" name="Oval 40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66" name="Oval 40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2" name="Group 406"/>
            <p:cNvGrpSpPr>
              <a:grpSpLocks/>
            </p:cNvGrpSpPr>
            <p:nvPr/>
          </p:nvGrpSpPr>
          <p:grpSpPr bwMode="auto">
            <a:xfrm>
              <a:off x="3121" y="1344"/>
              <a:ext cx="95" cy="413"/>
              <a:chOff x="1000" y="1306"/>
              <a:chExt cx="162" cy="701"/>
            </a:xfrm>
          </p:grpSpPr>
          <p:sp>
            <p:nvSpPr>
              <p:cNvPr id="10463" name="Oval 40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64" name="Oval 40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3" name="Group 409"/>
            <p:cNvGrpSpPr>
              <a:grpSpLocks/>
            </p:cNvGrpSpPr>
            <p:nvPr/>
          </p:nvGrpSpPr>
          <p:grpSpPr bwMode="auto">
            <a:xfrm>
              <a:off x="2352" y="1344"/>
              <a:ext cx="95" cy="413"/>
              <a:chOff x="1000" y="1306"/>
              <a:chExt cx="162" cy="701"/>
            </a:xfrm>
          </p:grpSpPr>
          <p:sp>
            <p:nvSpPr>
              <p:cNvPr id="10461" name="Oval 41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62" name="Oval 41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4" name="Group 412"/>
            <p:cNvGrpSpPr>
              <a:grpSpLocks/>
            </p:cNvGrpSpPr>
            <p:nvPr/>
          </p:nvGrpSpPr>
          <p:grpSpPr bwMode="auto">
            <a:xfrm>
              <a:off x="2544" y="1344"/>
              <a:ext cx="95" cy="413"/>
              <a:chOff x="1000" y="1306"/>
              <a:chExt cx="162" cy="701"/>
            </a:xfrm>
          </p:grpSpPr>
          <p:sp>
            <p:nvSpPr>
              <p:cNvPr id="10459" name="Oval 41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60" name="Oval 41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5" name="Group 415"/>
            <p:cNvGrpSpPr>
              <a:grpSpLocks/>
            </p:cNvGrpSpPr>
            <p:nvPr/>
          </p:nvGrpSpPr>
          <p:grpSpPr bwMode="auto">
            <a:xfrm>
              <a:off x="2737" y="1344"/>
              <a:ext cx="95" cy="413"/>
              <a:chOff x="1000" y="1306"/>
              <a:chExt cx="162" cy="701"/>
            </a:xfrm>
          </p:grpSpPr>
          <p:sp>
            <p:nvSpPr>
              <p:cNvPr id="10457" name="Oval 41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58" name="Oval 41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6" name="Group 418"/>
            <p:cNvGrpSpPr>
              <a:grpSpLocks/>
            </p:cNvGrpSpPr>
            <p:nvPr/>
          </p:nvGrpSpPr>
          <p:grpSpPr bwMode="auto">
            <a:xfrm>
              <a:off x="2929" y="1344"/>
              <a:ext cx="95" cy="413"/>
              <a:chOff x="1000" y="1306"/>
              <a:chExt cx="162" cy="701"/>
            </a:xfrm>
          </p:grpSpPr>
          <p:sp>
            <p:nvSpPr>
              <p:cNvPr id="10455" name="Oval 4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56" name="Oval 4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7" name="Group 421"/>
            <p:cNvGrpSpPr>
              <a:grpSpLocks/>
            </p:cNvGrpSpPr>
            <p:nvPr/>
          </p:nvGrpSpPr>
          <p:grpSpPr bwMode="auto">
            <a:xfrm>
              <a:off x="3217" y="1440"/>
              <a:ext cx="95" cy="413"/>
              <a:chOff x="1000" y="1306"/>
              <a:chExt cx="162" cy="701"/>
            </a:xfrm>
          </p:grpSpPr>
          <p:sp>
            <p:nvSpPr>
              <p:cNvPr id="10453" name="Oval 4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54" name="Oval 4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8" name="Group 424"/>
            <p:cNvGrpSpPr>
              <a:grpSpLocks/>
            </p:cNvGrpSpPr>
            <p:nvPr/>
          </p:nvGrpSpPr>
          <p:grpSpPr bwMode="auto">
            <a:xfrm>
              <a:off x="2448" y="1440"/>
              <a:ext cx="95" cy="413"/>
              <a:chOff x="1000" y="1306"/>
              <a:chExt cx="162" cy="701"/>
            </a:xfrm>
          </p:grpSpPr>
          <p:sp>
            <p:nvSpPr>
              <p:cNvPr id="10451" name="Oval 4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52" name="Oval 4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9" name="Group 427"/>
            <p:cNvGrpSpPr>
              <a:grpSpLocks/>
            </p:cNvGrpSpPr>
            <p:nvPr/>
          </p:nvGrpSpPr>
          <p:grpSpPr bwMode="auto">
            <a:xfrm>
              <a:off x="2640" y="1440"/>
              <a:ext cx="95" cy="413"/>
              <a:chOff x="1000" y="1306"/>
              <a:chExt cx="162" cy="701"/>
            </a:xfrm>
          </p:grpSpPr>
          <p:sp>
            <p:nvSpPr>
              <p:cNvPr id="10449" name="Oval 4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50" name="Oval 4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0" name="Group 430"/>
            <p:cNvGrpSpPr>
              <a:grpSpLocks/>
            </p:cNvGrpSpPr>
            <p:nvPr/>
          </p:nvGrpSpPr>
          <p:grpSpPr bwMode="auto">
            <a:xfrm>
              <a:off x="2833" y="1440"/>
              <a:ext cx="95" cy="413"/>
              <a:chOff x="1000" y="1306"/>
              <a:chExt cx="162" cy="701"/>
            </a:xfrm>
          </p:grpSpPr>
          <p:sp>
            <p:nvSpPr>
              <p:cNvPr id="10447" name="Oval 4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48" name="Oval 4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1" name="Group 433"/>
            <p:cNvGrpSpPr>
              <a:grpSpLocks/>
            </p:cNvGrpSpPr>
            <p:nvPr/>
          </p:nvGrpSpPr>
          <p:grpSpPr bwMode="auto">
            <a:xfrm>
              <a:off x="3025" y="1440"/>
              <a:ext cx="95" cy="413"/>
              <a:chOff x="1000" y="1306"/>
              <a:chExt cx="162" cy="701"/>
            </a:xfrm>
          </p:grpSpPr>
          <p:sp>
            <p:nvSpPr>
              <p:cNvPr id="10445" name="Oval 4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46" name="Oval 4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2" name="Group 436"/>
            <p:cNvGrpSpPr>
              <a:grpSpLocks/>
            </p:cNvGrpSpPr>
            <p:nvPr/>
          </p:nvGrpSpPr>
          <p:grpSpPr bwMode="auto">
            <a:xfrm>
              <a:off x="2544" y="1536"/>
              <a:ext cx="95" cy="413"/>
              <a:chOff x="1000" y="1306"/>
              <a:chExt cx="162" cy="701"/>
            </a:xfrm>
          </p:grpSpPr>
          <p:sp>
            <p:nvSpPr>
              <p:cNvPr id="10443" name="Oval 4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44" name="Oval 4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3" name="Group 439"/>
            <p:cNvGrpSpPr>
              <a:grpSpLocks/>
            </p:cNvGrpSpPr>
            <p:nvPr/>
          </p:nvGrpSpPr>
          <p:grpSpPr bwMode="auto">
            <a:xfrm>
              <a:off x="2736" y="1536"/>
              <a:ext cx="95" cy="413"/>
              <a:chOff x="1000" y="1306"/>
              <a:chExt cx="162" cy="701"/>
            </a:xfrm>
          </p:grpSpPr>
          <p:sp>
            <p:nvSpPr>
              <p:cNvPr id="10441" name="Oval 4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42" name="Oval 4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4" name="Group 442"/>
            <p:cNvGrpSpPr>
              <a:grpSpLocks/>
            </p:cNvGrpSpPr>
            <p:nvPr/>
          </p:nvGrpSpPr>
          <p:grpSpPr bwMode="auto">
            <a:xfrm>
              <a:off x="2929" y="1536"/>
              <a:ext cx="95" cy="413"/>
              <a:chOff x="1000" y="1306"/>
              <a:chExt cx="162" cy="701"/>
            </a:xfrm>
          </p:grpSpPr>
          <p:sp>
            <p:nvSpPr>
              <p:cNvPr id="10439" name="Oval 4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40" name="Oval 4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5" name="Group 445"/>
            <p:cNvGrpSpPr>
              <a:grpSpLocks/>
            </p:cNvGrpSpPr>
            <p:nvPr/>
          </p:nvGrpSpPr>
          <p:grpSpPr bwMode="auto">
            <a:xfrm>
              <a:off x="2737" y="1747"/>
              <a:ext cx="95" cy="413"/>
              <a:chOff x="1000" y="1306"/>
              <a:chExt cx="162" cy="701"/>
            </a:xfrm>
          </p:grpSpPr>
          <p:sp>
            <p:nvSpPr>
              <p:cNvPr id="10437" name="Oval 4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38" name="Oval 4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6" name="Group 448"/>
            <p:cNvGrpSpPr>
              <a:grpSpLocks/>
            </p:cNvGrpSpPr>
            <p:nvPr/>
          </p:nvGrpSpPr>
          <p:grpSpPr bwMode="auto">
            <a:xfrm>
              <a:off x="2929" y="1747"/>
              <a:ext cx="95" cy="413"/>
              <a:chOff x="1000" y="1306"/>
              <a:chExt cx="162" cy="701"/>
            </a:xfrm>
          </p:grpSpPr>
          <p:sp>
            <p:nvSpPr>
              <p:cNvPr id="10435" name="Oval 4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36" name="Oval 4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7" name="Group 451"/>
            <p:cNvGrpSpPr>
              <a:grpSpLocks/>
            </p:cNvGrpSpPr>
            <p:nvPr/>
          </p:nvGrpSpPr>
          <p:grpSpPr bwMode="auto">
            <a:xfrm>
              <a:off x="2640" y="1632"/>
              <a:ext cx="95" cy="413"/>
              <a:chOff x="1000" y="1306"/>
              <a:chExt cx="162" cy="701"/>
            </a:xfrm>
          </p:grpSpPr>
          <p:sp>
            <p:nvSpPr>
              <p:cNvPr id="10433" name="Oval 4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34" name="Oval 4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8" name="Group 454"/>
            <p:cNvGrpSpPr>
              <a:grpSpLocks/>
            </p:cNvGrpSpPr>
            <p:nvPr/>
          </p:nvGrpSpPr>
          <p:grpSpPr bwMode="auto">
            <a:xfrm>
              <a:off x="2832" y="1632"/>
              <a:ext cx="95" cy="413"/>
              <a:chOff x="1000" y="1306"/>
              <a:chExt cx="162" cy="701"/>
            </a:xfrm>
          </p:grpSpPr>
          <p:sp>
            <p:nvSpPr>
              <p:cNvPr id="10431" name="Oval 4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32" name="Oval 4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9" name="Group 457"/>
            <p:cNvGrpSpPr>
              <a:grpSpLocks/>
            </p:cNvGrpSpPr>
            <p:nvPr/>
          </p:nvGrpSpPr>
          <p:grpSpPr bwMode="auto">
            <a:xfrm>
              <a:off x="3025" y="1632"/>
              <a:ext cx="95" cy="413"/>
              <a:chOff x="1000" y="1306"/>
              <a:chExt cx="162" cy="701"/>
            </a:xfrm>
          </p:grpSpPr>
          <p:sp>
            <p:nvSpPr>
              <p:cNvPr id="10429" name="Oval 4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30" name="Oval 4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0" name="Group 460"/>
            <p:cNvGrpSpPr>
              <a:grpSpLocks/>
            </p:cNvGrpSpPr>
            <p:nvPr/>
          </p:nvGrpSpPr>
          <p:grpSpPr bwMode="auto">
            <a:xfrm>
              <a:off x="3121" y="1536"/>
              <a:ext cx="95" cy="413"/>
              <a:chOff x="1000" y="1306"/>
              <a:chExt cx="162" cy="701"/>
            </a:xfrm>
          </p:grpSpPr>
          <p:sp>
            <p:nvSpPr>
              <p:cNvPr id="10427" name="Oval 4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28" name="Oval 4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1" name="Group 463"/>
            <p:cNvGrpSpPr>
              <a:grpSpLocks/>
            </p:cNvGrpSpPr>
            <p:nvPr/>
          </p:nvGrpSpPr>
          <p:grpSpPr bwMode="auto">
            <a:xfrm>
              <a:off x="3313" y="1344"/>
              <a:ext cx="95" cy="413"/>
              <a:chOff x="1000" y="1306"/>
              <a:chExt cx="162" cy="701"/>
            </a:xfrm>
          </p:grpSpPr>
          <p:sp>
            <p:nvSpPr>
              <p:cNvPr id="10425" name="Oval 4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26" name="Oval 4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2" name="Group 466"/>
            <p:cNvGrpSpPr>
              <a:grpSpLocks/>
            </p:cNvGrpSpPr>
            <p:nvPr/>
          </p:nvGrpSpPr>
          <p:grpSpPr bwMode="auto">
            <a:xfrm>
              <a:off x="3409" y="1248"/>
              <a:ext cx="95" cy="413"/>
              <a:chOff x="1000" y="1306"/>
              <a:chExt cx="162" cy="701"/>
            </a:xfrm>
          </p:grpSpPr>
          <p:sp>
            <p:nvSpPr>
              <p:cNvPr id="10423" name="Oval 4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24" name="Oval 4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3" name="Group 469"/>
            <p:cNvGrpSpPr>
              <a:grpSpLocks/>
            </p:cNvGrpSpPr>
            <p:nvPr/>
          </p:nvGrpSpPr>
          <p:grpSpPr bwMode="auto">
            <a:xfrm>
              <a:off x="3505" y="1152"/>
              <a:ext cx="95" cy="413"/>
              <a:chOff x="1000" y="1306"/>
              <a:chExt cx="162" cy="701"/>
            </a:xfrm>
          </p:grpSpPr>
          <p:sp>
            <p:nvSpPr>
              <p:cNvPr id="10421" name="Oval 4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22" name="Oval 4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4" name="Group 472"/>
            <p:cNvGrpSpPr>
              <a:grpSpLocks/>
            </p:cNvGrpSpPr>
            <p:nvPr/>
          </p:nvGrpSpPr>
          <p:grpSpPr bwMode="auto">
            <a:xfrm>
              <a:off x="3601" y="1056"/>
              <a:ext cx="95" cy="413"/>
              <a:chOff x="1000" y="1306"/>
              <a:chExt cx="162" cy="701"/>
            </a:xfrm>
          </p:grpSpPr>
          <p:sp>
            <p:nvSpPr>
              <p:cNvPr id="10419" name="Oval 4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20" name="Oval 4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5" name="Group 475"/>
            <p:cNvGrpSpPr>
              <a:grpSpLocks/>
            </p:cNvGrpSpPr>
            <p:nvPr/>
          </p:nvGrpSpPr>
          <p:grpSpPr bwMode="auto">
            <a:xfrm>
              <a:off x="2799" y="1680"/>
              <a:ext cx="162" cy="701"/>
              <a:chOff x="1000" y="1306"/>
              <a:chExt cx="162" cy="701"/>
            </a:xfrm>
          </p:grpSpPr>
          <p:sp>
            <p:nvSpPr>
              <p:cNvPr id="10417" name="Oval 4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18" name="Oval 477"/>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0416" name="Picture 47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9" name="Group 479"/>
          <p:cNvGrpSpPr>
            <a:grpSpLocks/>
          </p:cNvGrpSpPr>
          <p:nvPr/>
        </p:nvGrpSpPr>
        <p:grpSpPr bwMode="auto">
          <a:xfrm>
            <a:off x="9753244" y="228912"/>
            <a:ext cx="398424" cy="1722270"/>
            <a:chOff x="1000" y="1306"/>
            <a:chExt cx="162" cy="701"/>
          </a:xfrm>
        </p:grpSpPr>
        <p:sp>
          <p:nvSpPr>
            <p:cNvPr id="10369" name="Oval 4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70" name="Oval 481"/>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250" name="Group 482"/>
          <p:cNvGrpSpPr>
            <a:grpSpLocks/>
          </p:cNvGrpSpPr>
          <p:nvPr/>
        </p:nvGrpSpPr>
        <p:grpSpPr bwMode="auto">
          <a:xfrm>
            <a:off x="7924622" y="1059095"/>
            <a:ext cx="2514354" cy="1850844"/>
            <a:chOff x="3936" y="240"/>
            <a:chExt cx="1968" cy="1449"/>
          </a:xfrm>
        </p:grpSpPr>
        <p:grpSp>
          <p:nvGrpSpPr>
            <p:cNvPr id="10252" name="Group 483"/>
            <p:cNvGrpSpPr>
              <a:grpSpLocks/>
            </p:cNvGrpSpPr>
            <p:nvPr/>
          </p:nvGrpSpPr>
          <p:grpSpPr bwMode="auto">
            <a:xfrm>
              <a:off x="3936" y="576"/>
              <a:ext cx="1488" cy="921"/>
              <a:chOff x="1296" y="1440"/>
              <a:chExt cx="1488" cy="921"/>
            </a:xfrm>
          </p:grpSpPr>
          <p:sp>
            <p:nvSpPr>
              <p:cNvPr id="10331" name="AutoShape 484"/>
              <p:cNvSpPr>
                <a:spLocks/>
              </p:cNvSpPr>
              <p:nvPr/>
            </p:nvSpPr>
            <p:spPr bwMode="auto">
              <a:xfrm rot="-5400000">
                <a:off x="1351" y="165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2" name="AutoShape 485"/>
              <p:cNvSpPr>
                <a:spLocks/>
              </p:cNvSpPr>
              <p:nvPr/>
            </p:nvSpPr>
            <p:spPr bwMode="auto">
              <a:xfrm rot="-5400000">
                <a:off x="1448" y="174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3" name="AutoShape 486"/>
              <p:cNvSpPr>
                <a:spLocks/>
              </p:cNvSpPr>
              <p:nvPr/>
            </p:nvSpPr>
            <p:spPr bwMode="auto">
              <a:xfrm rot="-5400000">
                <a:off x="1544" y="1848"/>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4" name="AutoShape 487"/>
              <p:cNvSpPr>
                <a:spLocks/>
              </p:cNvSpPr>
              <p:nvPr/>
            </p:nvSpPr>
            <p:spPr bwMode="auto">
              <a:xfrm rot="-5400000">
                <a:off x="1640" y="1945"/>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5" name="AutoShape 488"/>
              <p:cNvSpPr>
                <a:spLocks/>
              </p:cNvSpPr>
              <p:nvPr/>
            </p:nvSpPr>
            <p:spPr bwMode="auto">
              <a:xfrm rot="-5400000">
                <a:off x="1505"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6" name="AutoShape 489"/>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7" name="AutoShape 490"/>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8" name="AutoShape 491"/>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9" name="AutoShape 492"/>
              <p:cNvSpPr>
                <a:spLocks/>
              </p:cNvSpPr>
              <p:nvPr/>
            </p:nvSpPr>
            <p:spPr bwMode="auto">
              <a:xfrm rot="-5400000">
                <a:off x="164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0" name="AutoShape 493"/>
              <p:cNvSpPr>
                <a:spLocks/>
              </p:cNvSpPr>
              <p:nvPr/>
            </p:nvSpPr>
            <p:spPr bwMode="auto">
              <a:xfrm rot="-5400000">
                <a:off x="1745" y="157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1" name="AutoShape 494"/>
              <p:cNvSpPr>
                <a:spLocks/>
              </p:cNvSpPr>
              <p:nvPr/>
            </p:nvSpPr>
            <p:spPr bwMode="auto">
              <a:xfrm rot="-5400000">
                <a:off x="1841" y="1673"/>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2" name="AutoShape 495"/>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3" name="AutoShape 496"/>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4" name="AutoShape 497"/>
              <p:cNvSpPr>
                <a:spLocks/>
              </p:cNvSpPr>
              <p:nvPr/>
            </p:nvSpPr>
            <p:spPr bwMode="auto">
              <a:xfrm rot="-5400000">
                <a:off x="1889" y="147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5" name="AutoShape 498"/>
              <p:cNvSpPr>
                <a:spLocks/>
              </p:cNvSpPr>
              <p:nvPr/>
            </p:nvSpPr>
            <p:spPr bwMode="auto">
              <a:xfrm rot="-5400000">
                <a:off x="1985" y="1576"/>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6" name="AutoShape 499"/>
              <p:cNvSpPr>
                <a:spLocks/>
              </p:cNvSpPr>
              <p:nvPr/>
            </p:nvSpPr>
            <p:spPr bwMode="auto">
              <a:xfrm rot="-5400000">
                <a:off x="2081" y="1673"/>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7" name="AutoShape 500"/>
              <p:cNvSpPr>
                <a:spLocks/>
              </p:cNvSpPr>
              <p:nvPr/>
            </p:nvSpPr>
            <p:spPr bwMode="auto">
              <a:xfrm rot="-5400000">
                <a:off x="1735" y="204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8" name="AutoShape 501"/>
              <p:cNvSpPr>
                <a:spLocks/>
              </p:cNvSpPr>
              <p:nvPr/>
            </p:nvSpPr>
            <p:spPr bwMode="auto">
              <a:xfrm rot="-5400000">
                <a:off x="1889" y="195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9" name="AutoShape 502"/>
              <p:cNvSpPr>
                <a:spLocks/>
              </p:cNvSpPr>
              <p:nvPr/>
            </p:nvSpPr>
            <p:spPr bwMode="auto">
              <a:xfrm rot="-5400000">
                <a:off x="2033" y="186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0" name="AutoShape 503"/>
              <p:cNvSpPr>
                <a:spLocks/>
              </p:cNvSpPr>
              <p:nvPr/>
            </p:nvSpPr>
            <p:spPr bwMode="auto">
              <a:xfrm rot="-5400000">
                <a:off x="2177" y="1765"/>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1" name="AutoShape 504"/>
              <p:cNvSpPr>
                <a:spLocks/>
              </p:cNvSpPr>
              <p:nvPr/>
            </p:nvSpPr>
            <p:spPr bwMode="auto">
              <a:xfrm rot="-5400000">
                <a:off x="1832" y="2132"/>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2" name="AutoShape 505"/>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3" name="AutoShape 506"/>
              <p:cNvSpPr>
                <a:spLocks/>
              </p:cNvSpPr>
              <p:nvPr/>
            </p:nvSpPr>
            <p:spPr bwMode="auto">
              <a:xfrm rot="-5400000">
                <a:off x="2129" y="1960"/>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4" name="AutoShape 507"/>
              <p:cNvSpPr>
                <a:spLocks/>
              </p:cNvSpPr>
              <p:nvPr/>
            </p:nvSpPr>
            <p:spPr bwMode="auto">
              <a:xfrm rot="-5400000">
                <a:off x="2274" y="186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5" name="AutoShape 508"/>
              <p:cNvSpPr>
                <a:spLocks/>
              </p:cNvSpPr>
              <p:nvPr/>
            </p:nvSpPr>
            <p:spPr bwMode="auto">
              <a:xfrm rot="-5400000">
                <a:off x="1928" y="2231"/>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6" name="AutoShape 509"/>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7" name="AutoShape 510"/>
              <p:cNvSpPr>
                <a:spLocks/>
              </p:cNvSpPr>
              <p:nvPr/>
            </p:nvSpPr>
            <p:spPr bwMode="auto">
              <a:xfrm rot="-5400000">
                <a:off x="222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8" name="AutoShape 511"/>
              <p:cNvSpPr>
                <a:spLocks/>
              </p:cNvSpPr>
              <p:nvPr/>
            </p:nvSpPr>
            <p:spPr bwMode="auto">
              <a:xfrm rot="-5400000">
                <a:off x="2369" y="1960"/>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9" name="AutoShape 512"/>
              <p:cNvSpPr>
                <a:spLocks/>
              </p:cNvSpPr>
              <p:nvPr/>
            </p:nvSpPr>
            <p:spPr bwMode="auto">
              <a:xfrm rot="-5400000">
                <a:off x="2225" y="1576"/>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0" name="AutoShape 513"/>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1" name="AutoShape 514"/>
              <p:cNvSpPr>
                <a:spLocks/>
              </p:cNvSpPr>
              <p:nvPr/>
            </p:nvSpPr>
            <p:spPr bwMode="auto">
              <a:xfrm rot="-5400000">
                <a:off x="2417" y="176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2" name="AutoShape 515"/>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3" name="AutoShape 516"/>
              <p:cNvSpPr>
                <a:spLocks/>
              </p:cNvSpPr>
              <p:nvPr/>
            </p:nvSpPr>
            <p:spPr bwMode="auto">
              <a:xfrm rot="-5400000">
                <a:off x="2120" y="147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4" name="AutoShape 517"/>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5" name="AutoShape 518"/>
              <p:cNvSpPr>
                <a:spLocks/>
              </p:cNvSpPr>
              <p:nvPr/>
            </p:nvSpPr>
            <p:spPr bwMode="auto">
              <a:xfrm rot="-5400000">
                <a:off x="2464"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6" name="AutoShape 519"/>
              <p:cNvSpPr>
                <a:spLocks/>
              </p:cNvSpPr>
              <p:nvPr/>
            </p:nvSpPr>
            <p:spPr bwMode="auto">
              <a:xfrm rot="-5400000">
                <a:off x="2561" y="1671"/>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7" name="AutoShape 520"/>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8" name="AutoShape 521"/>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253" name="Group 522"/>
            <p:cNvGrpSpPr>
              <a:grpSpLocks/>
            </p:cNvGrpSpPr>
            <p:nvPr/>
          </p:nvGrpSpPr>
          <p:grpSpPr bwMode="auto">
            <a:xfrm>
              <a:off x="4176" y="240"/>
              <a:ext cx="1488" cy="921"/>
              <a:chOff x="1296" y="1440"/>
              <a:chExt cx="1488" cy="921"/>
            </a:xfrm>
          </p:grpSpPr>
          <p:sp>
            <p:nvSpPr>
              <p:cNvPr id="10293" name="AutoShape 523"/>
              <p:cNvSpPr>
                <a:spLocks/>
              </p:cNvSpPr>
              <p:nvPr/>
            </p:nvSpPr>
            <p:spPr bwMode="auto">
              <a:xfrm rot="-5400000">
                <a:off x="1350" y="1657"/>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4" name="AutoShape 524"/>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5" name="AutoShape 525"/>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6" name="AutoShape 526"/>
              <p:cNvSpPr>
                <a:spLocks/>
              </p:cNvSpPr>
              <p:nvPr/>
            </p:nvSpPr>
            <p:spPr bwMode="auto">
              <a:xfrm rot="-5400000">
                <a:off x="1637" y="194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7" name="AutoShape 527"/>
              <p:cNvSpPr>
                <a:spLocks/>
              </p:cNvSpPr>
              <p:nvPr/>
            </p:nvSpPr>
            <p:spPr bwMode="auto">
              <a:xfrm rot="-5400000">
                <a:off x="1505"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8" name="AutoShape 528"/>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9" name="AutoShape 529"/>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0" name="AutoShape 530"/>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1" name="AutoShape 531"/>
              <p:cNvSpPr>
                <a:spLocks/>
              </p:cNvSpPr>
              <p:nvPr/>
            </p:nvSpPr>
            <p:spPr bwMode="auto">
              <a:xfrm rot="-5400000">
                <a:off x="1647"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2" name="AutoShape 532"/>
              <p:cNvSpPr>
                <a:spLocks/>
              </p:cNvSpPr>
              <p:nvPr/>
            </p:nvSpPr>
            <p:spPr bwMode="auto">
              <a:xfrm rot="-5400000">
                <a:off x="1745"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3" name="AutoShape 533"/>
              <p:cNvSpPr>
                <a:spLocks/>
              </p:cNvSpPr>
              <p:nvPr/>
            </p:nvSpPr>
            <p:spPr bwMode="auto">
              <a:xfrm rot="-5400000">
                <a:off x="1841"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4" name="AutoShape 534"/>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5" name="AutoShape 535"/>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6" name="AutoShape 536"/>
              <p:cNvSpPr>
                <a:spLocks/>
              </p:cNvSpPr>
              <p:nvPr/>
            </p:nvSpPr>
            <p:spPr bwMode="auto">
              <a:xfrm rot="-5400000">
                <a:off x="1888"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7" name="AutoShape 537"/>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8" name="AutoShape 538"/>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9" name="AutoShape 539"/>
              <p:cNvSpPr>
                <a:spLocks/>
              </p:cNvSpPr>
              <p:nvPr/>
            </p:nvSpPr>
            <p:spPr bwMode="auto">
              <a:xfrm rot="-5400000">
                <a:off x="1734" y="204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0" name="AutoShape 540"/>
              <p:cNvSpPr>
                <a:spLocks/>
              </p:cNvSpPr>
              <p:nvPr/>
            </p:nvSpPr>
            <p:spPr bwMode="auto">
              <a:xfrm rot="-5400000">
                <a:off x="1888" y="195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1" name="AutoShape 541"/>
              <p:cNvSpPr>
                <a:spLocks/>
              </p:cNvSpPr>
              <p:nvPr/>
            </p:nvSpPr>
            <p:spPr bwMode="auto">
              <a:xfrm rot="-5400000">
                <a:off x="2033" y="1863"/>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2" name="AutoShape 542"/>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3" name="AutoShape 543"/>
              <p:cNvSpPr>
                <a:spLocks/>
              </p:cNvSpPr>
              <p:nvPr/>
            </p:nvSpPr>
            <p:spPr bwMode="auto">
              <a:xfrm rot="-5400000">
                <a:off x="1831" y="2136"/>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4" name="AutoShape 544"/>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5" name="AutoShape 545"/>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6" name="AutoShape 546"/>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7" name="AutoShape 547"/>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8" name="AutoShape 548"/>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9" name="AutoShape 549"/>
              <p:cNvSpPr>
                <a:spLocks/>
              </p:cNvSpPr>
              <p:nvPr/>
            </p:nvSpPr>
            <p:spPr bwMode="auto">
              <a:xfrm rot="-5400000">
                <a:off x="2223" y="205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0" name="AutoShape 550"/>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1" name="AutoShape 551"/>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2" name="AutoShape 552"/>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3" name="AutoShape 553"/>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4" name="AutoShape 554"/>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5" name="AutoShape 555"/>
              <p:cNvSpPr>
                <a:spLocks/>
              </p:cNvSpPr>
              <p:nvPr/>
            </p:nvSpPr>
            <p:spPr bwMode="auto">
              <a:xfrm rot="-5400000">
                <a:off x="2120"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6" name="AutoShape 556"/>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7" name="AutoShape 557"/>
              <p:cNvSpPr>
                <a:spLocks/>
              </p:cNvSpPr>
              <p:nvPr/>
            </p:nvSpPr>
            <p:spPr bwMode="auto">
              <a:xfrm rot="-5400000">
                <a:off x="246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8" name="AutoShape 558"/>
              <p:cNvSpPr>
                <a:spLocks/>
              </p:cNvSpPr>
              <p:nvPr/>
            </p:nvSpPr>
            <p:spPr bwMode="auto">
              <a:xfrm rot="-5400000">
                <a:off x="2562" y="1672"/>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9" name="AutoShape 559"/>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0" name="AutoShape 560"/>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254" name="Group 561"/>
            <p:cNvGrpSpPr>
              <a:grpSpLocks/>
            </p:cNvGrpSpPr>
            <p:nvPr/>
          </p:nvGrpSpPr>
          <p:grpSpPr bwMode="auto">
            <a:xfrm>
              <a:off x="4416" y="768"/>
              <a:ext cx="1488" cy="921"/>
              <a:chOff x="1296" y="1440"/>
              <a:chExt cx="1488" cy="921"/>
            </a:xfrm>
          </p:grpSpPr>
          <p:sp>
            <p:nvSpPr>
              <p:cNvPr id="10255" name="AutoShape 562"/>
              <p:cNvSpPr>
                <a:spLocks/>
              </p:cNvSpPr>
              <p:nvPr/>
            </p:nvSpPr>
            <p:spPr bwMode="auto">
              <a:xfrm rot="-5400000">
                <a:off x="1350" y="1657"/>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56" name="AutoShape 563"/>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57" name="AutoShape 564"/>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58" name="AutoShape 565"/>
              <p:cNvSpPr>
                <a:spLocks/>
              </p:cNvSpPr>
              <p:nvPr/>
            </p:nvSpPr>
            <p:spPr bwMode="auto">
              <a:xfrm rot="-5400000">
                <a:off x="1637" y="194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59" name="AutoShape 566"/>
              <p:cNvSpPr>
                <a:spLocks/>
              </p:cNvSpPr>
              <p:nvPr/>
            </p:nvSpPr>
            <p:spPr bwMode="auto">
              <a:xfrm rot="-5400000">
                <a:off x="1504"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0" name="AutoShape 567"/>
              <p:cNvSpPr>
                <a:spLocks/>
              </p:cNvSpPr>
              <p:nvPr/>
            </p:nvSpPr>
            <p:spPr bwMode="auto">
              <a:xfrm rot="-5400000">
                <a:off x="1601" y="1673"/>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1" name="AutoShape 568"/>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2" name="AutoShape 569"/>
              <p:cNvSpPr>
                <a:spLocks/>
              </p:cNvSpPr>
              <p:nvPr/>
            </p:nvSpPr>
            <p:spPr bwMode="auto">
              <a:xfrm rot="-5400000">
                <a:off x="1791"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3" name="AutoShape 570"/>
              <p:cNvSpPr>
                <a:spLocks/>
              </p:cNvSpPr>
              <p:nvPr/>
            </p:nvSpPr>
            <p:spPr bwMode="auto">
              <a:xfrm rot="-5400000">
                <a:off x="1647"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4" name="AutoShape 571"/>
              <p:cNvSpPr>
                <a:spLocks/>
              </p:cNvSpPr>
              <p:nvPr/>
            </p:nvSpPr>
            <p:spPr bwMode="auto">
              <a:xfrm rot="-5400000">
                <a:off x="1744" y="157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5" name="AutoShape 572"/>
              <p:cNvSpPr>
                <a:spLocks/>
              </p:cNvSpPr>
              <p:nvPr/>
            </p:nvSpPr>
            <p:spPr bwMode="auto">
              <a:xfrm rot="-5400000">
                <a:off x="184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6" name="AutoShape 573"/>
              <p:cNvSpPr>
                <a:spLocks/>
              </p:cNvSpPr>
              <p:nvPr/>
            </p:nvSpPr>
            <p:spPr bwMode="auto">
              <a:xfrm rot="-5400000">
                <a:off x="1935"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7" name="AutoShape 574"/>
              <p:cNvSpPr>
                <a:spLocks/>
              </p:cNvSpPr>
              <p:nvPr/>
            </p:nvSpPr>
            <p:spPr bwMode="auto">
              <a:xfrm rot="-5400000">
                <a:off x="1791" y="138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8" name="AutoShape 575"/>
              <p:cNvSpPr>
                <a:spLocks/>
              </p:cNvSpPr>
              <p:nvPr/>
            </p:nvSpPr>
            <p:spPr bwMode="auto">
              <a:xfrm rot="-5400000">
                <a:off x="1888"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9" name="AutoShape 576"/>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0" name="AutoShape 577"/>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1" name="AutoShape 578"/>
              <p:cNvSpPr>
                <a:spLocks/>
              </p:cNvSpPr>
              <p:nvPr/>
            </p:nvSpPr>
            <p:spPr bwMode="auto">
              <a:xfrm rot="-5400000">
                <a:off x="1734" y="204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2" name="AutoShape 579"/>
              <p:cNvSpPr>
                <a:spLocks/>
              </p:cNvSpPr>
              <p:nvPr/>
            </p:nvSpPr>
            <p:spPr bwMode="auto">
              <a:xfrm rot="-5400000">
                <a:off x="1888" y="1960"/>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3" name="AutoShape 580"/>
              <p:cNvSpPr>
                <a:spLocks/>
              </p:cNvSpPr>
              <p:nvPr/>
            </p:nvSpPr>
            <p:spPr bwMode="auto">
              <a:xfrm rot="-5400000">
                <a:off x="2032"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4" name="AutoShape 581"/>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5" name="AutoShape 582"/>
              <p:cNvSpPr>
                <a:spLocks/>
              </p:cNvSpPr>
              <p:nvPr/>
            </p:nvSpPr>
            <p:spPr bwMode="auto">
              <a:xfrm rot="-5400000">
                <a:off x="1830" y="2137"/>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6" name="AutoShape 583"/>
              <p:cNvSpPr>
                <a:spLocks/>
              </p:cNvSpPr>
              <p:nvPr/>
            </p:nvSpPr>
            <p:spPr bwMode="auto">
              <a:xfrm rot="-5400000">
                <a:off x="1981" y="2056"/>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7" name="AutoShape 584"/>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8" name="AutoShape 585"/>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9" name="AutoShape 586"/>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0" name="AutoShape 587"/>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1" name="AutoShape 588"/>
              <p:cNvSpPr>
                <a:spLocks/>
              </p:cNvSpPr>
              <p:nvPr/>
            </p:nvSpPr>
            <p:spPr bwMode="auto">
              <a:xfrm rot="-5400000">
                <a:off x="2222" y="2056"/>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2" name="AutoShape 589"/>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3" name="AutoShape 590"/>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4" name="AutoShape 591"/>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5" name="AutoShape 592"/>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6" name="AutoShape 593"/>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7" name="AutoShape 594"/>
              <p:cNvSpPr>
                <a:spLocks/>
              </p:cNvSpPr>
              <p:nvPr/>
            </p:nvSpPr>
            <p:spPr bwMode="auto">
              <a:xfrm rot="-5400000">
                <a:off x="2119"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8" name="AutoShape 595"/>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9" name="AutoShape 596"/>
              <p:cNvSpPr>
                <a:spLocks/>
              </p:cNvSpPr>
              <p:nvPr/>
            </p:nvSpPr>
            <p:spPr bwMode="auto">
              <a:xfrm rot="-5400000">
                <a:off x="2463"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0" name="AutoShape 597"/>
              <p:cNvSpPr>
                <a:spLocks/>
              </p:cNvSpPr>
              <p:nvPr/>
            </p:nvSpPr>
            <p:spPr bwMode="auto">
              <a:xfrm rot="-5400000">
                <a:off x="2562" y="1673"/>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1" name="AutoShape 598"/>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2" name="AutoShape 599"/>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sp>
        <p:nvSpPr>
          <p:cNvPr id="1168984" name="AutoShape 600"/>
          <p:cNvSpPr>
            <a:spLocks noChangeArrowheads="1"/>
          </p:cNvSpPr>
          <p:nvPr/>
        </p:nvSpPr>
        <p:spPr bwMode="auto">
          <a:xfrm>
            <a:off x="4637231" y="3200423"/>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pic>
        <p:nvPicPr>
          <p:cNvPr id="3" name="Picture 2">
            <a:extLst>
              <a:ext uri="{FF2B5EF4-FFF2-40B4-BE49-F238E27FC236}">
                <a16:creationId xmlns:a16="http://schemas.microsoft.com/office/drawing/2014/main" id="{27946767-4A56-E942-80EA-2026091ACDAE}"/>
              </a:ext>
            </a:extLst>
          </p:cNvPr>
          <p:cNvPicPr>
            <a:picLocks noChangeAspect="1"/>
          </p:cNvPicPr>
          <p:nvPr/>
        </p:nvPicPr>
        <p:blipFill>
          <a:blip r:embed="rId4"/>
          <a:stretch>
            <a:fillRect/>
          </a:stretch>
        </p:blipFill>
        <p:spPr>
          <a:xfrm>
            <a:off x="9053997" y="4657911"/>
            <a:ext cx="3337616" cy="2200089"/>
          </a:xfrm>
          <a:prstGeom prst="rect">
            <a:avLst/>
          </a:prstGeom>
        </p:spPr>
      </p:pic>
      <p:sp>
        <p:nvSpPr>
          <p:cNvPr id="602" name="Title 1">
            <a:extLst>
              <a:ext uri="{FF2B5EF4-FFF2-40B4-BE49-F238E27FC236}">
                <a16:creationId xmlns:a16="http://schemas.microsoft.com/office/drawing/2014/main" id="{1DCA92DF-31DD-FF40-A474-048360F36D62}"/>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spTree>
    <p:extLst>
      <p:ext uri="{BB962C8B-B14F-4D97-AF65-F5344CB8AC3E}">
        <p14:creationId xmlns:p14="http://schemas.microsoft.com/office/powerpoint/2010/main" val="2088938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0 1.11111E-6 L 0.0 0.29583 " pathEditMode="relative" rAng="0" ptsTypes="AA">
                                      <p:cBhvr>
                                        <p:cTn id="6" dur="1000" fill="hold"/>
                                        <p:tgtEl>
                                          <p:spTgt spid="1168726"/>
                                        </p:tgtEl>
                                        <p:attrNameLst>
                                          <p:attrName>ppt_x</p:attrName>
                                          <p:attrName>ppt_y</p:attrName>
                                        </p:attrNameLst>
                                      </p:cBhvr>
                                      <p:rCtr x="0" y="1479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68984"/>
                                        </p:tgtEl>
                                        <p:attrNameLst>
                                          <p:attrName>style.visibility</p:attrName>
                                        </p:attrNameLst>
                                      </p:cBhvr>
                                      <p:to>
                                        <p:strVal val="visible"/>
                                      </p:to>
                                    </p:set>
                                  </p:childTnLst>
                                </p:cTn>
                              </p:par>
                            </p:childTnLst>
                          </p:cTn>
                        </p:par>
                        <p:par>
                          <p:cTn id="14" fill="hold" nodeType="afterGroup">
                            <p:stCondLst>
                              <p:cond delay="0"/>
                            </p:stCondLst>
                            <p:childTnLst>
                              <p:par>
                                <p:cTn id="15" presetID="10" presetClass="exit" presetSubtype="0" fill="hold" grpId="1" nodeType="afterEffect">
                                  <p:stCondLst>
                                    <p:cond delay="0"/>
                                  </p:stCondLst>
                                  <p:childTnLst>
                                    <p:animEffect transition="out" filter="fade">
                                      <p:cBhvr>
                                        <p:cTn id="16" dur="2000"/>
                                        <p:tgtEl>
                                          <p:spTgt spid="1168984"/>
                                        </p:tgtEl>
                                      </p:cBhvr>
                                    </p:animEffect>
                                    <p:set>
                                      <p:cBhvr>
                                        <p:cTn id="17" dur="1" fill="hold">
                                          <p:stCondLst>
                                            <p:cond delay="1999"/>
                                          </p:stCondLst>
                                        </p:cTn>
                                        <p:tgtEl>
                                          <p:spTgt spid="1168984"/>
                                        </p:tgtEl>
                                        <p:attrNameLst>
                                          <p:attrName>style.visibility</p:attrName>
                                        </p:attrNameLst>
                                      </p:cBhvr>
                                      <p:to>
                                        <p:strVal val="hidden"/>
                                      </p:to>
                                    </p:set>
                                  </p:childTnLst>
                                </p:cTn>
                              </p:par>
                              <p:par>
                                <p:cTn id="18" presetID="52" presetClass="path" presetSubtype="0" accel="50000" decel="50000" fill="hold" nodeType="withEffect">
                                  <p:stCondLst>
                                    <p:cond delay="0"/>
                                  </p:stCondLst>
                                  <p:childTnLst>
                                    <p:animMotion origin="layout" path="M 3.33333E-6 -4.44444E-6 C 0.04192 0.02246 0.09531 -0.06481 0.11692 -0.19583 C 0.13619 -0.29884 0.12929 -0.39444 0.10338 -0.40833 C 0.07786 -0.4206 0.0414 -0.34814 0.02396 -0.24236 C 0.01588 -0.18865 0.01185 -0.13912 0.01562 -0.10069 C 0.01966 -0.04583 0.0345 -0.00763 0.05651 0.00348 C 0.0681 0.00903 0.08151 0.00625 0.09375 -0.00486 C 0.12187 -0.02939 0.14765 -0.09328 0.16146 -0.17245 C 0.17968 -0.26574 0.17239 -0.35162 0.14948 -0.36203 C 0.12604 -0.37546 0.09401 -0.30787 0.07643 -0.21527 C 0.06927 -0.16759 0.06614 -0.12222 0.06771 -0.08657 C 0.07304 -0.03773 0.08828 -0.00185 0.10677 0.00741 C 0.11705 0.01227 0.12864 0.00834 0.14101 -0.00046 C 0.1651 -0.02384 0.18932 -0.0787 0.20234 -0.15162 C 0.21679 -0.23703 0.21002 -0.31319 0.19023 -0.32291 C 0.16979 -0.33472 0.14062 -0.27546 0.12578 -0.1905 C 0.11797 -0.14745 0.11458 -0.10671 0.11744 -0.07407 C 0.12187 -0.02939 0.13398 -0.00046 0.1526 0.00903 C 0.16185 0.01297 0.17226 0.01042 0.18255 0.00301 C 0.20429 -0.01828 0.22721 -0.06782 0.23841 -0.1331 C 0.25 -0.20949 0.24557 -0.278 0.22695 -0.28726 C 0.20742 -0.29606 0.18151 -0.24398 0.16784 -0.16805 C 0.16224 -0.13055 0.16054 -0.09189 0.16172 -0.06435 C 0.1651 -0.02384 0.17734 0.0044 0.19244 0.01274 C 0.20117 0.01713 0.21093 0.01274 0.21888 0.00556 C 0.2401 -0.0125 0.26028 -0.05763 0.26901 -0.11597 C 0.2806 -0.18425 0.2776 -0.24606 0.26028 -0.25439 C 0.24284 -0.26435 0.21966 -0.21481 0.20729 -0.14791 C 0.20195 -0.11296 0.19922 -0.07916 0.20247 -0.05463 C 0.20429 -0.01828 0.21549 0.00695 0.22929 0.01389 C 0.23776 0.01806 0.24518 0.01644 0.25364 0.00834 C 0.27213 -0.00763 0.28945 -0.04791 0.29948 -0.09976 C 0.30898 -0.16296 0.30625 -0.21805 0.29075 -0.22523 C 0.27591 -0.23449 0.25403 -0.19143 0.2431 -0.1287 C 0.23789 -0.09745 0.23606 -0.06921 0.23867 -0.04606 C 0.24088 -0.01412 0.25 0.00903 0.26328 0.01528 C 0.27057 0.01875 0.27617 0.01575 0.28476 0.01088 C 0.3013 -0.0037 0.31601 -0.04027 0.325 -0.0875 C 0.33567 -0.14375 0.33164 -0.19282 0.31601 -0.2 C 0.30429 -0.20555 0.28372 -0.1699 0.27552 -0.11273 C 0.2694 -0.08449 0.26953 -0.05717 0.26966 -0.03634 C 0.27213 -0.00763 0.28034 0.0125 0.29231 0.01875 C 0.29882 0.02153 0.30521 0.01852 0.31132 0.01297 C 0.32617 -0.00046 0.34062 -0.03425 0.34856 -0.075 C 0.35833 -0.125 0.35442 -0.17175 0.34205 -0.17731 C 0.32825 -0.18356 0.31159 -0.14699 0.3026 -0.09838 C 0.29935 -0.07407 0.29713 -0.04907 0.29961 -0.02963 C 0.3013 -0.0037 0.30742 0.01389 0.32031 0.02014 C 0.32513 0.02292 0.3306 0.01991 0.33685 0.01575 C 0.34961 0.00325 0.36302 -0.025 0.36966 -0.06481 C 0.37734 -0.10879 0.37474 -0.15046 0.36276 -0.15625 C 0.35234 -0.16111 0.33672 -0.12986 0.32981 -0.08333 C 0.32487 -0.06365 0.32356 -0.0405 0.32409 -0.02361 C 0.32786 0.00047 0.33528 0.0169 0.34336 0.02061 C 0.34856 0.02292 0.3539 0.022 0.35872 0.01621 C 0.37135 0.00649 0.38268 -0.01967 0.39023 -0.05509 C 0.3957 -0.09652 0.39231 -0.13287 0.38398 -0.1368 C 0.3733 -0.14166 0.35807 -0.11435 0.35182 -0.07268 C 0.34896 -0.05231 0.34804 -0.0324 0.34974 -0.01875 C 0.34961 0.00325 0.35664 0.01737 0.36523 0.022 C 0.36836 0.02338 0.37474 0.022 0.37877 0.01899 C 0.39101 0.01019 0.40052 -0.01481 0.40729 -0.04467 C 0.41263 -0.08287 0.40963 -0.11504 0.40143 -0.11898 C 0.3914 -0.12384 0.37968 -0.09838 0.372 -0.06342 C 0.37005 -0.04421 0.36862 -0.02638 0.37044 -0.01226 C 0.37135 0.00649 0.37669 0.02014 0.38554 0.02431 C 0.3888 0.02593 0.39297 0.02338 0.39739 0.02061 " pathEditMode="relative" rAng="17100000" ptsTypes="AAAAAAAAAAAAAAAAAAAAAAAAAAAAAAAAAAAAAAAAAAAAAAAAAAAAAAAAAAAAAAAAAAA">
                                      <p:cBhvr>
                                        <p:cTn id="19" dur="2000" fill="hold"/>
                                        <p:tgtEl>
                                          <p:spTgt spid="1168608"/>
                                        </p:tgtEl>
                                        <p:attrNameLst>
                                          <p:attrName>ppt_x</p:attrName>
                                          <p:attrName>ppt_y</p:attrName>
                                        </p:attrNameLst>
                                      </p:cBhvr>
                                      <p:rCtr x="21315" y="-12708"/>
                                    </p:animMotion>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9" presetClass="exit" presetSubtype="0" fill="hold" nodeType="withEffect">
                                  <p:stCondLst>
                                    <p:cond delay="0"/>
                                  </p:stCondLst>
                                  <p:childTnLst>
                                    <p:animEffect transition="out" filter="dissolve">
                                      <p:cBhvr>
                                        <p:cTn id="26" dur="500"/>
                                        <p:tgtEl>
                                          <p:spTgt spid="1168608"/>
                                        </p:tgtEl>
                                      </p:cBhvr>
                                    </p:animEffect>
                                    <p:set>
                                      <p:cBhvr>
                                        <p:cTn id="27" dur="1" fill="hold">
                                          <p:stCondLst>
                                            <p:cond delay="499"/>
                                          </p:stCondLst>
                                        </p:cTn>
                                        <p:tgtEl>
                                          <p:spTgt spid="11686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984" grpId="0" animBg="1"/>
      <p:bldP spid="116898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290" name="Rectangle 3"/>
          <p:cNvSpPr>
            <a:spLocks noChangeArrowheads="1"/>
          </p:cNvSpPr>
          <p:nvPr/>
        </p:nvSpPr>
        <p:spPr bwMode="auto">
          <a:xfrm>
            <a:off x="2193895" y="27571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19:21</a:t>
            </a:r>
          </a:p>
        </p:txBody>
      </p:sp>
      <p:grpSp>
        <p:nvGrpSpPr>
          <p:cNvPr id="1170436" name="Group 4"/>
          <p:cNvGrpSpPr>
            <a:grpSpLocks/>
          </p:cNvGrpSpPr>
          <p:nvPr/>
        </p:nvGrpSpPr>
        <p:grpSpPr bwMode="auto">
          <a:xfrm>
            <a:off x="2133987" y="4408393"/>
            <a:ext cx="7912915" cy="1265114"/>
            <a:chOff x="384" y="2777"/>
            <a:chExt cx="4985" cy="797"/>
          </a:xfrm>
        </p:grpSpPr>
        <p:grpSp>
          <p:nvGrpSpPr>
            <p:cNvPr id="12563" name="Group 5"/>
            <p:cNvGrpSpPr>
              <a:grpSpLocks/>
            </p:cNvGrpSpPr>
            <p:nvPr/>
          </p:nvGrpSpPr>
          <p:grpSpPr bwMode="auto">
            <a:xfrm>
              <a:off x="2064" y="2777"/>
              <a:ext cx="1632" cy="797"/>
              <a:chOff x="2904" y="2777"/>
              <a:chExt cx="1632" cy="797"/>
            </a:xfrm>
          </p:grpSpPr>
          <p:grpSp>
            <p:nvGrpSpPr>
              <p:cNvPr id="12776" name="Group 6"/>
              <p:cNvGrpSpPr>
                <a:grpSpLocks/>
              </p:cNvGrpSpPr>
              <p:nvPr/>
            </p:nvGrpSpPr>
            <p:grpSpPr bwMode="auto">
              <a:xfrm>
                <a:off x="3673" y="2777"/>
                <a:ext cx="95" cy="413"/>
                <a:chOff x="1000" y="1306"/>
                <a:chExt cx="162" cy="701"/>
              </a:xfrm>
            </p:grpSpPr>
            <p:sp>
              <p:nvSpPr>
                <p:cNvPr id="12879" name="Oval 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80" name="Oval 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77" name="Group 9"/>
              <p:cNvGrpSpPr>
                <a:grpSpLocks/>
              </p:cNvGrpSpPr>
              <p:nvPr/>
            </p:nvGrpSpPr>
            <p:grpSpPr bwMode="auto">
              <a:xfrm>
                <a:off x="2904" y="2777"/>
                <a:ext cx="95" cy="413"/>
                <a:chOff x="1000" y="1306"/>
                <a:chExt cx="162" cy="701"/>
              </a:xfrm>
            </p:grpSpPr>
            <p:sp>
              <p:nvSpPr>
                <p:cNvPr id="12877" name="Oval 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78" name="Oval 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78" name="Group 12"/>
              <p:cNvGrpSpPr>
                <a:grpSpLocks/>
              </p:cNvGrpSpPr>
              <p:nvPr/>
            </p:nvGrpSpPr>
            <p:grpSpPr bwMode="auto">
              <a:xfrm>
                <a:off x="3096" y="2777"/>
                <a:ext cx="95" cy="413"/>
                <a:chOff x="1000" y="1306"/>
                <a:chExt cx="162" cy="701"/>
              </a:xfrm>
            </p:grpSpPr>
            <p:sp>
              <p:nvSpPr>
                <p:cNvPr id="12875" name="Oval 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76" name="Oval 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79" name="Group 15"/>
              <p:cNvGrpSpPr>
                <a:grpSpLocks/>
              </p:cNvGrpSpPr>
              <p:nvPr/>
            </p:nvGrpSpPr>
            <p:grpSpPr bwMode="auto">
              <a:xfrm>
                <a:off x="3289" y="2777"/>
                <a:ext cx="95" cy="413"/>
                <a:chOff x="1000" y="1306"/>
                <a:chExt cx="162" cy="701"/>
              </a:xfrm>
            </p:grpSpPr>
            <p:sp>
              <p:nvSpPr>
                <p:cNvPr id="12873" name="Oval 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74" name="Oval 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0" name="Group 18"/>
              <p:cNvGrpSpPr>
                <a:grpSpLocks/>
              </p:cNvGrpSpPr>
              <p:nvPr/>
            </p:nvGrpSpPr>
            <p:grpSpPr bwMode="auto">
              <a:xfrm>
                <a:off x="3481" y="2777"/>
                <a:ext cx="95" cy="413"/>
                <a:chOff x="1000" y="1306"/>
                <a:chExt cx="162" cy="701"/>
              </a:xfrm>
            </p:grpSpPr>
            <p:sp>
              <p:nvSpPr>
                <p:cNvPr id="12871" name="Oval 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72" name="Oval 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1" name="Group 21"/>
              <p:cNvGrpSpPr>
                <a:grpSpLocks/>
              </p:cNvGrpSpPr>
              <p:nvPr/>
            </p:nvGrpSpPr>
            <p:grpSpPr bwMode="auto">
              <a:xfrm>
                <a:off x="3865" y="2777"/>
                <a:ext cx="95" cy="413"/>
                <a:chOff x="1000" y="1306"/>
                <a:chExt cx="162" cy="701"/>
              </a:xfrm>
            </p:grpSpPr>
            <p:sp>
              <p:nvSpPr>
                <p:cNvPr id="12869" name="Oval 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70" name="Oval 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2" name="Group 24"/>
              <p:cNvGrpSpPr>
                <a:grpSpLocks/>
              </p:cNvGrpSpPr>
              <p:nvPr/>
            </p:nvGrpSpPr>
            <p:grpSpPr bwMode="auto">
              <a:xfrm>
                <a:off x="4057" y="2777"/>
                <a:ext cx="95" cy="413"/>
                <a:chOff x="1000" y="1306"/>
                <a:chExt cx="162" cy="701"/>
              </a:xfrm>
            </p:grpSpPr>
            <p:sp>
              <p:nvSpPr>
                <p:cNvPr id="12867" name="Oval 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68" name="Oval 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3" name="Group 27"/>
              <p:cNvGrpSpPr>
                <a:grpSpLocks/>
              </p:cNvGrpSpPr>
              <p:nvPr/>
            </p:nvGrpSpPr>
            <p:grpSpPr bwMode="auto">
              <a:xfrm>
                <a:off x="4249" y="2777"/>
                <a:ext cx="95" cy="413"/>
                <a:chOff x="1000" y="1306"/>
                <a:chExt cx="162" cy="701"/>
              </a:xfrm>
            </p:grpSpPr>
            <p:sp>
              <p:nvSpPr>
                <p:cNvPr id="12865" name="Oval 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66" name="Oval 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4" name="Group 30"/>
              <p:cNvGrpSpPr>
                <a:grpSpLocks/>
              </p:cNvGrpSpPr>
              <p:nvPr/>
            </p:nvGrpSpPr>
            <p:grpSpPr bwMode="auto">
              <a:xfrm>
                <a:off x="3769" y="2873"/>
                <a:ext cx="95" cy="413"/>
                <a:chOff x="1000" y="1306"/>
                <a:chExt cx="162" cy="701"/>
              </a:xfrm>
            </p:grpSpPr>
            <p:sp>
              <p:nvSpPr>
                <p:cNvPr id="12863" name="Oval 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64" name="Oval 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5" name="Group 33"/>
              <p:cNvGrpSpPr>
                <a:grpSpLocks/>
              </p:cNvGrpSpPr>
              <p:nvPr/>
            </p:nvGrpSpPr>
            <p:grpSpPr bwMode="auto">
              <a:xfrm>
                <a:off x="3000" y="2873"/>
                <a:ext cx="95" cy="413"/>
                <a:chOff x="1000" y="1306"/>
                <a:chExt cx="162" cy="701"/>
              </a:xfrm>
            </p:grpSpPr>
            <p:sp>
              <p:nvSpPr>
                <p:cNvPr id="12861" name="Oval 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62" name="Oval 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6" name="Group 36"/>
              <p:cNvGrpSpPr>
                <a:grpSpLocks/>
              </p:cNvGrpSpPr>
              <p:nvPr/>
            </p:nvGrpSpPr>
            <p:grpSpPr bwMode="auto">
              <a:xfrm>
                <a:off x="3192" y="2873"/>
                <a:ext cx="95" cy="413"/>
                <a:chOff x="1000" y="1306"/>
                <a:chExt cx="162" cy="701"/>
              </a:xfrm>
            </p:grpSpPr>
            <p:sp>
              <p:nvSpPr>
                <p:cNvPr id="12859" name="Oval 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60" name="Oval 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7" name="Group 39"/>
              <p:cNvGrpSpPr>
                <a:grpSpLocks/>
              </p:cNvGrpSpPr>
              <p:nvPr/>
            </p:nvGrpSpPr>
            <p:grpSpPr bwMode="auto">
              <a:xfrm>
                <a:off x="3385" y="2873"/>
                <a:ext cx="95" cy="413"/>
                <a:chOff x="1000" y="1306"/>
                <a:chExt cx="162" cy="701"/>
              </a:xfrm>
            </p:grpSpPr>
            <p:sp>
              <p:nvSpPr>
                <p:cNvPr id="12857" name="Oval 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58" name="Oval 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8" name="Group 42"/>
              <p:cNvGrpSpPr>
                <a:grpSpLocks/>
              </p:cNvGrpSpPr>
              <p:nvPr/>
            </p:nvGrpSpPr>
            <p:grpSpPr bwMode="auto">
              <a:xfrm>
                <a:off x="3577" y="2873"/>
                <a:ext cx="95" cy="413"/>
                <a:chOff x="1000" y="1306"/>
                <a:chExt cx="162" cy="701"/>
              </a:xfrm>
            </p:grpSpPr>
            <p:sp>
              <p:nvSpPr>
                <p:cNvPr id="12855" name="Oval 4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56" name="Oval 4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9" name="Group 45"/>
              <p:cNvGrpSpPr>
                <a:grpSpLocks/>
              </p:cNvGrpSpPr>
              <p:nvPr/>
            </p:nvGrpSpPr>
            <p:grpSpPr bwMode="auto">
              <a:xfrm>
                <a:off x="3961" y="2873"/>
                <a:ext cx="95" cy="413"/>
                <a:chOff x="1000" y="1306"/>
                <a:chExt cx="162" cy="701"/>
              </a:xfrm>
            </p:grpSpPr>
            <p:sp>
              <p:nvSpPr>
                <p:cNvPr id="12853" name="Oval 4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54" name="Oval 4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0" name="Group 48"/>
              <p:cNvGrpSpPr>
                <a:grpSpLocks/>
              </p:cNvGrpSpPr>
              <p:nvPr/>
            </p:nvGrpSpPr>
            <p:grpSpPr bwMode="auto">
              <a:xfrm>
                <a:off x="4153" y="2873"/>
                <a:ext cx="95" cy="413"/>
                <a:chOff x="1000" y="1306"/>
                <a:chExt cx="162" cy="701"/>
              </a:xfrm>
            </p:grpSpPr>
            <p:sp>
              <p:nvSpPr>
                <p:cNvPr id="12851" name="Oval 4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52" name="Oval 5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1" name="Group 51"/>
              <p:cNvGrpSpPr>
                <a:grpSpLocks/>
              </p:cNvGrpSpPr>
              <p:nvPr/>
            </p:nvGrpSpPr>
            <p:grpSpPr bwMode="auto">
              <a:xfrm>
                <a:off x="3865" y="2969"/>
                <a:ext cx="95" cy="413"/>
                <a:chOff x="1000" y="1306"/>
                <a:chExt cx="162" cy="701"/>
              </a:xfrm>
            </p:grpSpPr>
            <p:sp>
              <p:nvSpPr>
                <p:cNvPr id="12849" name="Oval 5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50" name="Oval 5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2" name="Group 54"/>
              <p:cNvGrpSpPr>
                <a:grpSpLocks/>
              </p:cNvGrpSpPr>
              <p:nvPr/>
            </p:nvGrpSpPr>
            <p:grpSpPr bwMode="auto">
              <a:xfrm>
                <a:off x="3096" y="2969"/>
                <a:ext cx="95" cy="413"/>
                <a:chOff x="1000" y="1306"/>
                <a:chExt cx="162" cy="701"/>
              </a:xfrm>
            </p:grpSpPr>
            <p:sp>
              <p:nvSpPr>
                <p:cNvPr id="12847" name="Oval 5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48" name="Oval 5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3" name="Group 57"/>
              <p:cNvGrpSpPr>
                <a:grpSpLocks/>
              </p:cNvGrpSpPr>
              <p:nvPr/>
            </p:nvGrpSpPr>
            <p:grpSpPr bwMode="auto">
              <a:xfrm>
                <a:off x="3288" y="2969"/>
                <a:ext cx="95" cy="413"/>
                <a:chOff x="1000" y="1306"/>
                <a:chExt cx="162" cy="701"/>
              </a:xfrm>
            </p:grpSpPr>
            <p:sp>
              <p:nvSpPr>
                <p:cNvPr id="12845" name="Oval 5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46" name="Oval 5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4" name="Group 60"/>
              <p:cNvGrpSpPr>
                <a:grpSpLocks/>
              </p:cNvGrpSpPr>
              <p:nvPr/>
            </p:nvGrpSpPr>
            <p:grpSpPr bwMode="auto">
              <a:xfrm>
                <a:off x="3481" y="2969"/>
                <a:ext cx="95" cy="413"/>
                <a:chOff x="1000" y="1306"/>
                <a:chExt cx="162" cy="701"/>
              </a:xfrm>
            </p:grpSpPr>
            <p:sp>
              <p:nvSpPr>
                <p:cNvPr id="12843" name="Oval 6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44" name="Oval 6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5" name="Group 63"/>
              <p:cNvGrpSpPr>
                <a:grpSpLocks/>
              </p:cNvGrpSpPr>
              <p:nvPr/>
            </p:nvGrpSpPr>
            <p:grpSpPr bwMode="auto">
              <a:xfrm>
                <a:off x="3673" y="2969"/>
                <a:ext cx="95" cy="413"/>
                <a:chOff x="1000" y="1306"/>
                <a:chExt cx="162" cy="701"/>
              </a:xfrm>
            </p:grpSpPr>
            <p:sp>
              <p:nvSpPr>
                <p:cNvPr id="12841" name="Oval 6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42" name="Oval 6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6" name="Group 66"/>
              <p:cNvGrpSpPr>
                <a:grpSpLocks/>
              </p:cNvGrpSpPr>
              <p:nvPr/>
            </p:nvGrpSpPr>
            <p:grpSpPr bwMode="auto">
              <a:xfrm>
                <a:off x="4057" y="2969"/>
                <a:ext cx="95" cy="413"/>
                <a:chOff x="1000" y="1306"/>
                <a:chExt cx="162" cy="701"/>
              </a:xfrm>
            </p:grpSpPr>
            <p:sp>
              <p:nvSpPr>
                <p:cNvPr id="12839" name="Oval 6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40" name="Oval 6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7" name="Group 69"/>
              <p:cNvGrpSpPr>
                <a:grpSpLocks/>
              </p:cNvGrpSpPr>
              <p:nvPr/>
            </p:nvGrpSpPr>
            <p:grpSpPr bwMode="auto">
              <a:xfrm>
                <a:off x="3961" y="3065"/>
                <a:ext cx="95" cy="413"/>
                <a:chOff x="1000" y="1306"/>
                <a:chExt cx="162" cy="701"/>
              </a:xfrm>
            </p:grpSpPr>
            <p:sp>
              <p:nvSpPr>
                <p:cNvPr id="12837" name="Oval 7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38" name="Oval 7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8" name="Group 72"/>
              <p:cNvGrpSpPr>
                <a:grpSpLocks/>
              </p:cNvGrpSpPr>
              <p:nvPr/>
            </p:nvGrpSpPr>
            <p:grpSpPr bwMode="auto">
              <a:xfrm>
                <a:off x="3192" y="3065"/>
                <a:ext cx="95" cy="413"/>
                <a:chOff x="1000" y="1306"/>
                <a:chExt cx="162" cy="701"/>
              </a:xfrm>
            </p:grpSpPr>
            <p:sp>
              <p:nvSpPr>
                <p:cNvPr id="12835" name="Oval 7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36" name="Oval 7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9" name="Group 75"/>
              <p:cNvGrpSpPr>
                <a:grpSpLocks/>
              </p:cNvGrpSpPr>
              <p:nvPr/>
            </p:nvGrpSpPr>
            <p:grpSpPr bwMode="auto">
              <a:xfrm>
                <a:off x="3384" y="3065"/>
                <a:ext cx="95" cy="413"/>
                <a:chOff x="1000" y="1306"/>
                <a:chExt cx="162" cy="701"/>
              </a:xfrm>
            </p:grpSpPr>
            <p:sp>
              <p:nvSpPr>
                <p:cNvPr id="12833" name="Oval 7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34" name="Oval 7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0" name="Group 78"/>
              <p:cNvGrpSpPr>
                <a:grpSpLocks/>
              </p:cNvGrpSpPr>
              <p:nvPr/>
            </p:nvGrpSpPr>
            <p:grpSpPr bwMode="auto">
              <a:xfrm>
                <a:off x="3577" y="3065"/>
                <a:ext cx="95" cy="413"/>
                <a:chOff x="1000" y="1306"/>
                <a:chExt cx="162" cy="701"/>
              </a:xfrm>
            </p:grpSpPr>
            <p:sp>
              <p:nvSpPr>
                <p:cNvPr id="12831" name="Oval 7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32" name="Oval 8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1" name="Group 81"/>
              <p:cNvGrpSpPr>
                <a:grpSpLocks/>
              </p:cNvGrpSpPr>
              <p:nvPr/>
            </p:nvGrpSpPr>
            <p:grpSpPr bwMode="auto">
              <a:xfrm>
                <a:off x="3769" y="3065"/>
                <a:ext cx="95" cy="413"/>
                <a:chOff x="1000" y="1306"/>
                <a:chExt cx="162" cy="701"/>
              </a:xfrm>
            </p:grpSpPr>
            <p:sp>
              <p:nvSpPr>
                <p:cNvPr id="12829" name="Oval 8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30" name="Oval 8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2" name="Group 84"/>
              <p:cNvGrpSpPr>
                <a:grpSpLocks/>
              </p:cNvGrpSpPr>
              <p:nvPr/>
            </p:nvGrpSpPr>
            <p:grpSpPr bwMode="auto">
              <a:xfrm>
                <a:off x="4057" y="3161"/>
                <a:ext cx="95" cy="413"/>
                <a:chOff x="1000" y="1306"/>
                <a:chExt cx="162" cy="701"/>
              </a:xfrm>
            </p:grpSpPr>
            <p:sp>
              <p:nvSpPr>
                <p:cNvPr id="12827" name="Oval 8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28" name="Oval 8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3" name="Group 87"/>
              <p:cNvGrpSpPr>
                <a:grpSpLocks/>
              </p:cNvGrpSpPr>
              <p:nvPr/>
            </p:nvGrpSpPr>
            <p:grpSpPr bwMode="auto">
              <a:xfrm>
                <a:off x="3288" y="3161"/>
                <a:ext cx="95" cy="413"/>
                <a:chOff x="1000" y="1306"/>
                <a:chExt cx="162" cy="701"/>
              </a:xfrm>
            </p:grpSpPr>
            <p:sp>
              <p:nvSpPr>
                <p:cNvPr id="12825" name="Oval 8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26" name="Oval 8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4" name="Group 90"/>
              <p:cNvGrpSpPr>
                <a:grpSpLocks/>
              </p:cNvGrpSpPr>
              <p:nvPr/>
            </p:nvGrpSpPr>
            <p:grpSpPr bwMode="auto">
              <a:xfrm>
                <a:off x="3480" y="3161"/>
                <a:ext cx="95" cy="413"/>
                <a:chOff x="1000" y="1306"/>
                <a:chExt cx="162" cy="701"/>
              </a:xfrm>
            </p:grpSpPr>
            <p:sp>
              <p:nvSpPr>
                <p:cNvPr id="12823" name="Oval 9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24" name="Oval 9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5" name="Group 93"/>
              <p:cNvGrpSpPr>
                <a:grpSpLocks/>
              </p:cNvGrpSpPr>
              <p:nvPr/>
            </p:nvGrpSpPr>
            <p:grpSpPr bwMode="auto">
              <a:xfrm>
                <a:off x="3673" y="3161"/>
                <a:ext cx="95" cy="413"/>
                <a:chOff x="1000" y="1306"/>
                <a:chExt cx="162" cy="701"/>
              </a:xfrm>
            </p:grpSpPr>
            <p:sp>
              <p:nvSpPr>
                <p:cNvPr id="12821" name="Oval 9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22" name="Oval 9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6" name="Group 96"/>
              <p:cNvGrpSpPr>
                <a:grpSpLocks/>
              </p:cNvGrpSpPr>
              <p:nvPr/>
            </p:nvGrpSpPr>
            <p:grpSpPr bwMode="auto">
              <a:xfrm>
                <a:off x="3865" y="3161"/>
                <a:ext cx="95" cy="413"/>
                <a:chOff x="1000" y="1306"/>
                <a:chExt cx="162" cy="701"/>
              </a:xfrm>
            </p:grpSpPr>
            <p:sp>
              <p:nvSpPr>
                <p:cNvPr id="12819" name="Oval 9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20" name="Oval 9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7" name="Group 99"/>
              <p:cNvGrpSpPr>
                <a:grpSpLocks/>
              </p:cNvGrpSpPr>
              <p:nvPr/>
            </p:nvGrpSpPr>
            <p:grpSpPr bwMode="auto">
              <a:xfrm>
                <a:off x="4153" y="3065"/>
                <a:ext cx="95" cy="413"/>
                <a:chOff x="1000" y="1306"/>
                <a:chExt cx="162" cy="701"/>
              </a:xfrm>
            </p:grpSpPr>
            <p:sp>
              <p:nvSpPr>
                <p:cNvPr id="12817" name="Oval 10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18" name="Oval 10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8" name="Group 102"/>
              <p:cNvGrpSpPr>
                <a:grpSpLocks/>
              </p:cNvGrpSpPr>
              <p:nvPr/>
            </p:nvGrpSpPr>
            <p:grpSpPr bwMode="auto">
              <a:xfrm>
                <a:off x="4249" y="2969"/>
                <a:ext cx="95" cy="413"/>
                <a:chOff x="1000" y="1306"/>
                <a:chExt cx="162" cy="701"/>
              </a:xfrm>
            </p:grpSpPr>
            <p:sp>
              <p:nvSpPr>
                <p:cNvPr id="12815" name="Oval 10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16" name="Oval 10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9" name="Group 105"/>
              <p:cNvGrpSpPr>
                <a:grpSpLocks/>
              </p:cNvGrpSpPr>
              <p:nvPr/>
            </p:nvGrpSpPr>
            <p:grpSpPr bwMode="auto">
              <a:xfrm>
                <a:off x="4345" y="2873"/>
                <a:ext cx="95" cy="413"/>
                <a:chOff x="1000" y="1306"/>
                <a:chExt cx="162" cy="701"/>
              </a:xfrm>
            </p:grpSpPr>
            <p:sp>
              <p:nvSpPr>
                <p:cNvPr id="12813" name="Oval 10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14" name="Oval 10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10" name="Group 108"/>
              <p:cNvGrpSpPr>
                <a:grpSpLocks/>
              </p:cNvGrpSpPr>
              <p:nvPr/>
            </p:nvGrpSpPr>
            <p:grpSpPr bwMode="auto">
              <a:xfrm>
                <a:off x="4441" y="2777"/>
                <a:ext cx="95" cy="413"/>
                <a:chOff x="1000" y="1306"/>
                <a:chExt cx="162" cy="701"/>
              </a:xfrm>
            </p:grpSpPr>
            <p:sp>
              <p:nvSpPr>
                <p:cNvPr id="12811" name="Oval 10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12" name="Oval 11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2564" name="Group 111"/>
            <p:cNvGrpSpPr>
              <a:grpSpLocks/>
            </p:cNvGrpSpPr>
            <p:nvPr/>
          </p:nvGrpSpPr>
          <p:grpSpPr bwMode="auto">
            <a:xfrm>
              <a:off x="384" y="2777"/>
              <a:ext cx="1632" cy="797"/>
              <a:chOff x="1224" y="2777"/>
              <a:chExt cx="1632" cy="797"/>
            </a:xfrm>
          </p:grpSpPr>
          <p:grpSp>
            <p:nvGrpSpPr>
              <p:cNvPr id="12671" name="Group 112"/>
              <p:cNvGrpSpPr>
                <a:grpSpLocks/>
              </p:cNvGrpSpPr>
              <p:nvPr/>
            </p:nvGrpSpPr>
            <p:grpSpPr bwMode="auto">
              <a:xfrm>
                <a:off x="1993" y="2777"/>
                <a:ext cx="95" cy="413"/>
                <a:chOff x="1000" y="1306"/>
                <a:chExt cx="162" cy="701"/>
              </a:xfrm>
            </p:grpSpPr>
            <p:sp>
              <p:nvSpPr>
                <p:cNvPr id="12774" name="Oval 1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75" name="Oval 1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2" name="Group 115"/>
              <p:cNvGrpSpPr>
                <a:grpSpLocks/>
              </p:cNvGrpSpPr>
              <p:nvPr/>
            </p:nvGrpSpPr>
            <p:grpSpPr bwMode="auto">
              <a:xfrm>
                <a:off x="1224" y="2777"/>
                <a:ext cx="95" cy="413"/>
                <a:chOff x="1000" y="1306"/>
                <a:chExt cx="162" cy="701"/>
              </a:xfrm>
            </p:grpSpPr>
            <p:sp>
              <p:nvSpPr>
                <p:cNvPr id="12772" name="Oval 1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73" name="Oval 1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3" name="Group 118"/>
              <p:cNvGrpSpPr>
                <a:grpSpLocks/>
              </p:cNvGrpSpPr>
              <p:nvPr/>
            </p:nvGrpSpPr>
            <p:grpSpPr bwMode="auto">
              <a:xfrm>
                <a:off x="1416" y="2777"/>
                <a:ext cx="95" cy="413"/>
                <a:chOff x="1000" y="1306"/>
                <a:chExt cx="162" cy="701"/>
              </a:xfrm>
            </p:grpSpPr>
            <p:sp>
              <p:nvSpPr>
                <p:cNvPr id="12770" name="Oval 1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71" name="Oval 1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4" name="Group 121"/>
              <p:cNvGrpSpPr>
                <a:grpSpLocks/>
              </p:cNvGrpSpPr>
              <p:nvPr/>
            </p:nvGrpSpPr>
            <p:grpSpPr bwMode="auto">
              <a:xfrm>
                <a:off x="1609" y="2777"/>
                <a:ext cx="95" cy="413"/>
                <a:chOff x="1000" y="1306"/>
                <a:chExt cx="162" cy="701"/>
              </a:xfrm>
            </p:grpSpPr>
            <p:sp>
              <p:nvSpPr>
                <p:cNvPr id="12768" name="Oval 1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69" name="Oval 1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5" name="Group 124"/>
              <p:cNvGrpSpPr>
                <a:grpSpLocks/>
              </p:cNvGrpSpPr>
              <p:nvPr/>
            </p:nvGrpSpPr>
            <p:grpSpPr bwMode="auto">
              <a:xfrm>
                <a:off x="1801" y="2777"/>
                <a:ext cx="95" cy="413"/>
                <a:chOff x="1000" y="1306"/>
                <a:chExt cx="162" cy="701"/>
              </a:xfrm>
            </p:grpSpPr>
            <p:sp>
              <p:nvSpPr>
                <p:cNvPr id="12766" name="Oval 1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67" name="Oval 1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6" name="Group 127"/>
              <p:cNvGrpSpPr>
                <a:grpSpLocks/>
              </p:cNvGrpSpPr>
              <p:nvPr/>
            </p:nvGrpSpPr>
            <p:grpSpPr bwMode="auto">
              <a:xfrm>
                <a:off x="2185" y="2777"/>
                <a:ext cx="95" cy="413"/>
                <a:chOff x="1000" y="1306"/>
                <a:chExt cx="162" cy="701"/>
              </a:xfrm>
            </p:grpSpPr>
            <p:sp>
              <p:nvSpPr>
                <p:cNvPr id="12764" name="Oval 1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65" name="Oval 1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7" name="Group 130"/>
              <p:cNvGrpSpPr>
                <a:grpSpLocks/>
              </p:cNvGrpSpPr>
              <p:nvPr/>
            </p:nvGrpSpPr>
            <p:grpSpPr bwMode="auto">
              <a:xfrm>
                <a:off x="2377" y="2777"/>
                <a:ext cx="95" cy="413"/>
                <a:chOff x="1000" y="1306"/>
                <a:chExt cx="162" cy="701"/>
              </a:xfrm>
            </p:grpSpPr>
            <p:sp>
              <p:nvSpPr>
                <p:cNvPr id="12762" name="Oval 1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63" name="Oval 1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8" name="Group 133"/>
              <p:cNvGrpSpPr>
                <a:grpSpLocks/>
              </p:cNvGrpSpPr>
              <p:nvPr/>
            </p:nvGrpSpPr>
            <p:grpSpPr bwMode="auto">
              <a:xfrm>
                <a:off x="2569" y="2777"/>
                <a:ext cx="95" cy="413"/>
                <a:chOff x="1000" y="1306"/>
                <a:chExt cx="162" cy="701"/>
              </a:xfrm>
            </p:grpSpPr>
            <p:sp>
              <p:nvSpPr>
                <p:cNvPr id="12760" name="Oval 1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61" name="Oval 1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9" name="Group 136"/>
              <p:cNvGrpSpPr>
                <a:grpSpLocks/>
              </p:cNvGrpSpPr>
              <p:nvPr/>
            </p:nvGrpSpPr>
            <p:grpSpPr bwMode="auto">
              <a:xfrm>
                <a:off x="2089" y="2873"/>
                <a:ext cx="95" cy="413"/>
                <a:chOff x="1000" y="1306"/>
                <a:chExt cx="162" cy="701"/>
              </a:xfrm>
            </p:grpSpPr>
            <p:sp>
              <p:nvSpPr>
                <p:cNvPr id="12758" name="Oval 1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59" name="Oval 1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0" name="Group 139"/>
              <p:cNvGrpSpPr>
                <a:grpSpLocks/>
              </p:cNvGrpSpPr>
              <p:nvPr/>
            </p:nvGrpSpPr>
            <p:grpSpPr bwMode="auto">
              <a:xfrm>
                <a:off x="1320" y="2873"/>
                <a:ext cx="95" cy="413"/>
                <a:chOff x="1000" y="1306"/>
                <a:chExt cx="162" cy="701"/>
              </a:xfrm>
            </p:grpSpPr>
            <p:sp>
              <p:nvSpPr>
                <p:cNvPr id="12756" name="Oval 1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57" name="Oval 1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1" name="Group 142"/>
              <p:cNvGrpSpPr>
                <a:grpSpLocks/>
              </p:cNvGrpSpPr>
              <p:nvPr/>
            </p:nvGrpSpPr>
            <p:grpSpPr bwMode="auto">
              <a:xfrm>
                <a:off x="1512" y="2873"/>
                <a:ext cx="95" cy="413"/>
                <a:chOff x="1000" y="1306"/>
                <a:chExt cx="162" cy="701"/>
              </a:xfrm>
            </p:grpSpPr>
            <p:sp>
              <p:nvSpPr>
                <p:cNvPr id="12754" name="Oval 14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55" name="Oval 14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2" name="Group 145"/>
              <p:cNvGrpSpPr>
                <a:grpSpLocks/>
              </p:cNvGrpSpPr>
              <p:nvPr/>
            </p:nvGrpSpPr>
            <p:grpSpPr bwMode="auto">
              <a:xfrm>
                <a:off x="1705" y="2873"/>
                <a:ext cx="95" cy="413"/>
                <a:chOff x="1000" y="1306"/>
                <a:chExt cx="162" cy="701"/>
              </a:xfrm>
            </p:grpSpPr>
            <p:sp>
              <p:nvSpPr>
                <p:cNvPr id="12752" name="Oval 14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53" name="Oval 14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3" name="Group 148"/>
              <p:cNvGrpSpPr>
                <a:grpSpLocks/>
              </p:cNvGrpSpPr>
              <p:nvPr/>
            </p:nvGrpSpPr>
            <p:grpSpPr bwMode="auto">
              <a:xfrm>
                <a:off x="1897" y="2873"/>
                <a:ext cx="95" cy="413"/>
                <a:chOff x="1000" y="1306"/>
                <a:chExt cx="162" cy="701"/>
              </a:xfrm>
            </p:grpSpPr>
            <p:sp>
              <p:nvSpPr>
                <p:cNvPr id="12750" name="Oval 14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51" name="Oval 15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4" name="Group 151"/>
              <p:cNvGrpSpPr>
                <a:grpSpLocks/>
              </p:cNvGrpSpPr>
              <p:nvPr/>
            </p:nvGrpSpPr>
            <p:grpSpPr bwMode="auto">
              <a:xfrm>
                <a:off x="2281" y="2873"/>
                <a:ext cx="95" cy="413"/>
                <a:chOff x="1000" y="1306"/>
                <a:chExt cx="162" cy="701"/>
              </a:xfrm>
            </p:grpSpPr>
            <p:sp>
              <p:nvSpPr>
                <p:cNvPr id="12748" name="Oval 15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49" name="Oval 15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5" name="Group 154"/>
              <p:cNvGrpSpPr>
                <a:grpSpLocks/>
              </p:cNvGrpSpPr>
              <p:nvPr/>
            </p:nvGrpSpPr>
            <p:grpSpPr bwMode="auto">
              <a:xfrm>
                <a:off x="2473" y="2873"/>
                <a:ext cx="95" cy="413"/>
                <a:chOff x="1000" y="1306"/>
                <a:chExt cx="162" cy="701"/>
              </a:xfrm>
            </p:grpSpPr>
            <p:sp>
              <p:nvSpPr>
                <p:cNvPr id="12746" name="Oval 15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47" name="Oval 15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6" name="Group 157"/>
              <p:cNvGrpSpPr>
                <a:grpSpLocks/>
              </p:cNvGrpSpPr>
              <p:nvPr/>
            </p:nvGrpSpPr>
            <p:grpSpPr bwMode="auto">
              <a:xfrm>
                <a:off x="2185" y="2969"/>
                <a:ext cx="95" cy="413"/>
                <a:chOff x="1000" y="1306"/>
                <a:chExt cx="162" cy="701"/>
              </a:xfrm>
            </p:grpSpPr>
            <p:sp>
              <p:nvSpPr>
                <p:cNvPr id="12744" name="Oval 15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45" name="Oval 15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7" name="Group 160"/>
              <p:cNvGrpSpPr>
                <a:grpSpLocks/>
              </p:cNvGrpSpPr>
              <p:nvPr/>
            </p:nvGrpSpPr>
            <p:grpSpPr bwMode="auto">
              <a:xfrm>
                <a:off x="1416" y="2969"/>
                <a:ext cx="95" cy="413"/>
                <a:chOff x="1000" y="1306"/>
                <a:chExt cx="162" cy="701"/>
              </a:xfrm>
            </p:grpSpPr>
            <p:sp>
              <p:nvSpPr>
                <p:cNvPr id="12742" name="Oval 16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43" name="Oval 16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8" name="Group 163"/>
              <p:cNvGrpSpPr>
                <a:grpSpLocks/>
              </p:cNvGrpSpPr>
              <p:nvPr/>
            </p:nvGrpSpPr>
            <p:grpSpPr bwMode="auto">
              <a:xfrm>
                <a:off x="1608" y="2969"/>
                <a:ext cx="95" cy="413"/>
                <a:chOff x="1000" y="1306"/>
                <a:chExt cx="162" cy="701"/>
              </a:xfrm>
            </p:grpSpPr>
            <p:sp>
              <p:nvSpPr>
                <p:cNvPr id="12740" name="Oval 16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41" name="Oval 16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9" name="Group 166"/>
              <p:cNvGrpSpPr>
                <a:grpSpLocks/>
              </p:cNvGrpSpPr>
              <p:nvPr/>
            </p:nvGrpSpPr>
            <p:grpSpPr bwMode="auto">
              <a:xfrm>
                <a:off x="1801" y="2969"/>
                <a:ext cx="95" cy="413"/>
                <a:chOff x="1000" y="1306"/>
                <a:chExt cx="162" cy="701"/>
              </a:xfrm>
            </p:grpSpPr>
            <p:sp>
              <p:nvSpPr>
                <p:cNvPr id="12738" name="Oval 16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39" name="Oval 16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0" name="Group 169"/>
              <p:cNvGrpSpPr>
                <a:grpSpLocks/>
              </p:cNvGrpSpPr>
              <p:nvPr/>
            </p:nvGrpSpPr>
            <p:grpSpPr bwMode="auto">
              <a:xfrm>
                <a:off x="1993" y="2969"/>
                <a:ext cx="95" cy="413"/>
                <a:chOff x="1000" y="1306"/>
                <a:chExt cx="162" cy="701"/>
              </a:xfrm>
            </p:grpSpPr>
            <p:sp>
              <p:nvSpPr>
                <p:cNvPr id="12736" name="Oval 17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37" name="Oval 17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1" name="Group 172"/>
              <p:cNvGrpSpPr>
                <a:grpSpLocks/>
              </p:cNvGrpSpPr>
              <p:nvPr/>
            </p:nvGrpSpPr>
            <p:grpSpPr bwMode="auto">
              <a:xfrm>
                <a:off x="2377" y="2969"/>
                <a:ext cx="95" cy="413"/>
                <a:chOff x="1000" y="1306"/>
                <a:chExt cx="162" cy="701"/>
              </a:xfrm>
            </p:grpSpPr>
            <p:sp>
              <p:nvSpPr>
                <p:cNvPr id="12734" name="Oval 17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35" name="Oval 17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2" name="Group 175"/>
              <p:cNvGrpSpPr>
                <a:grpSpLocks/>
              </p:cNvGrpSpPr>
              <p:nvPr/>
            </p:nvGrpSpPr>
            <p:grpSpPr bwMode="auto">
              <a:xfrm>
                <a:off x="2281" y="3065"/>
                <a:ext cx="95" cy="413"/>
                <a:chOff x="1000" y="1306"/>
                <a:chExt cx="162" cy="701"/>
              </a:xfrm>
            </p:grpSpPr>
            <p:sp>
              <p:nvSpPr>
                <p:cNvPr id="12732" name="Oval 17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33" name="Oval 17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3" name="Group 178"/>
              <p:cNvGrpSpPr>
                <a:grpSpLocks/>
              </p:cNvGrpSpPr>
              <p:nvPr/>
            </p:nvGrpSpPr>
            <p:grpSpPr bwMode="auto">
              <a:xfrm>
                <a:off x="1512" y="3065"/>
                <a:ext cx="95" cy="413"/>
                <a:chOff x="1000" y="1306"/>
                <a:chExt cx="162" cy="701"/>
              </a:xfrm>
            </p:grpSpPr>
            <p:sp>
              <p:nvSpPr>
                <p:cNvPr id="12730" name="Oval 17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31" name="Oval 18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4" name="Group 181"/>
              <p:cNvGrpSpPr>
                <a:grpSpLocks/>
              </p:cNvGrpSpPr>
              <p:nvPr/>
            </p:nvGrpSpPr>
            <p:grpSpPr bwMode="auto">
              <a:xfrm>
                <a:off x="1704" y="3065"/>
                <a:ext cx="95" cy="413"/>
                <a:chOff x="1000" y="1306"/>
                <a:chExt cx="162" cy="701"/>
              </a:xfrm>
            </p:grpSpPr>
            <p:sp>
              <p:nvSpPr>
                <p:cNvPr id="12728" name="Oval 18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29" name="Oval 18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5" name="Group 184"/>
              <p:cNvGrpSpPr>
                <a:grpSpLocks/>
              </p:cNvGrpSpPr>
              <p:nvPr/>
            </p:nvGrpSpPr>
            <p:grpSpPr bwMode="auto">
              <a:xfrm>
                <a:off x="1897" y="3065"/>
                <a:ext cx="95" cy="413"/>
                <a:chOff x="1000" y="1306"/>
                <a:chExt cx="162" cy="701"/>
              </a:xfrm>
            </p:grpSpPr>
            <p:sp>
              <p:nvSpPr>
                <p:cNvPr id="12726" name="Oval 18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27" name="Oval 18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6" name="Group 187"/>
              <p:cNvGrpSpPr>
                <a:grpSpLocks/>
              </p:cNvGrpSpPr>
              <p:nvPr/>
            </p:nvGrpSpPr>
            <p:grpSpPr bwMode="auto">
              <a:xfrm>
                <a:off x="2089" y="3065"/>
                <a:ext cx="95" cy="413"/>
                <a:chOff x="1000" y="1306"/>
                <a:chExt cx="162" cy="701"/>
              </a:xfrm>
            </p:grpSpPr>
            <p:sp>
              <p:nvSpPr>
                <p:cNvPr id="12724" name="Oval 18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25" name="Oval 18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7" name="Group 190"/>
              <p:cNvGrpSpPr>
                <a:grpSpLocks/>
              </p:cNvGrpSpPr>
              <p:nvPr/>
            </p:nvGrpSpPr>
            <p:grpSpPr bwMode="auto">
              <a:xfrm>
                <a:off x="2377" y="3161"/>
                <a:ext cx="95" cy="413"/>
                <a:chOff x="1000" y="1306"/>
                <a:chExt cx="162" cy="701"/>
              </a:xfrm>
            </p:grpSpPr>
            <p:sp>
              <p:nvSpPr>
                <p:cNvPr id="12722" name="Oval 19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23" name="Oval 19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8" name="Group 193"/>
              <p:cNvGrpSpPr>
                <a:grpSpLocks/>
              </p:cNvGrpSpPr>
              <p:nvPr/>
            </p:nvGrpSpPr>
            <p:grpSpPr bwMode="auto">
              <a:xfrm>
                <a:off x="1608" y="3161"/>
                <a:ext cx="95" cy="413"/>
                <a:chOff x="1000" y="1306"/>
                <a:chExt cx="162" cy="701"/>
              </a:xfrm>
            </p:grpSpPr>
            <p:sp>
              <p:nvSpPr>
                <p:cNvPr id="12720" name="Oval 19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21" name="Oval 19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9" name="Group 196"/>
              <p:cNvGrpSpPr>
                <a:grpSpLocks/>
              </p:cNvGrpSpPr>
              <p:nvPr/>
            </p:nvGrpSpPr>
            <p:grpSpPr bwMode="auto">
              <a:xfrm>
                <a:off x="1800" y="3161"/>
                <a:ext cx="95" cy="413"/>
                <a:chOff x="1000" y="1306"/>
                <a:chExt cx="162" cy="701"/>
              </a:xfrm>
            </p:grpSpPr>
            <p:sp>
              <p:nvSpPr>
                <p:cNvPr id="12718" name="Oval 19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19" name="Oval 19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0" name="Group 199"/>
              <p:cNvGrpSpPr>
                <a:grpSpLocks/>
              </p:cNvGrpSpPr>
              <p:nvPr/>
            </p:nvGrpSpPr>
            <p:grpSpPr bwMode="auto">
              <a:xfrm>
                <a:off x="1993" y="3161"/>
                <a:ext cx="95" cy="413"/>
                <a:chOff x="1000" y="1306"/>
                <a:chExt cx="162" cy="701"/>
              </a:xfrm>
            </p:grpSpPr>
            <p:sp>
              <p:nvSpPr>
                <p:cNvPr id="12716" name="Oval 20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17" name="Oval 20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1" name="Group 202"/>
              <p:cNvGrpSpPr>
                <a:grpSpLocks/>
              </p:cNvGrpSpPr>
              <p:nvPr/>
            </p:nvGrpSpPr>
            <p:grpSpPr bwMode="auto">
              <a:xfrm>
                <a:off x="2185" y="3161"/>
                <a:ext cx="95" cy="413"/>
                <a:chOff x="1000" y="1306"/>
                <a:chExt cx="162" cy="701"/>
              </a:xfrm>
            </p:grpSpPr>
            <p:sp>
              <p:nvSpPr>
                <p:cNvPr id="12714" name="Oval 20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15" name="Oval 20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2" name="Group 205"/>
              <p:cNvGrpSpPr>
                <a:grpSpLocks/>
              </p:cNvGrpSpPr>
              <p:nvPr/>
            </p:nvGrpSpPr>
            <p:grpSpPr bwMode="auto">
              <a:xfrm>
                <a:off x="2473" y="3065"/>
                <a:ext cx="95" cy="413"/>
                <a:chOff x="1000" y="1306"/>
                <a:chExt cx="162" cy="701"/>
              </a:xfrm>
            </p:grpSpPr>
            <p:sp>
              <p:nvSpPr>
                <p:cNvPr id="12712" name="Oval 20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13" name="Oval 20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3" name="Group 208"/>
              <p:cNvGrpSpPr>
                <a:grpSpLocks/>
              </p:cNvGrpSpPr>
              <p:nvPr/>
            </p:nvGrpSpPr>
            <p:grpSpPr bwMode="auto">
              <a:xfrm>
                <a:off x="2569" y="2969"/>
                <a:ext cx="95" cy="413"/>
                <a:chOff x="1000" y="1306"/>
                <a:chExt cx="162" cy="701"/>
              </a:xfrm>
            </p:grpSpPr>
            <p:sp>
              <p:nvSpPr>
                <p:cNvPr id="12710" name="Oval 20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11" name="Oval 21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4" name="Group 211"/>
              <p:cNvGrpSpPr>
                <a:grpSpLocks/>
              </p:cNvGrpSpPr>
              <p:nvPr/>
            </p:nvGrpSpPr>
            <p:grpSpPr bwMode="auto">
              <a:xfrm>
                <a:off x="2665" y="2873"/>
                <a:ext cx="95" cy="413"/>
                <a:chOff x="1000" y="1306"/>
                <a:chExt cx="162" cy="701"/>
              </a:xfrm>
            </p:grpSpPr>
            <p:sp>
              <p:nvSpPr>
                <p:cNvPr id="12708" name="Oval 21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09" name="Oval 21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5" name="Group 214"/>
              <p:cNvGrpSpPr>
                <a:grpSpLocks/>
              </p:cNvGrpSpPr>
              <p:nvPr/>
            </p:nvGrpSpPr>
            <p:grpSpPr bwMode="auto">
              <a:xfrm>
                <a:off x="2761" y="2777"/>
                <a:ext cx="95" cy="413"/>
                <a:chOff x="1000" y="1306"/>
                <a:chExt cx="162" cy="701"/>
              </a:xfrm>
            </p:grpSpPr>
            <p:sp>
              <p:nvSpPr>
                <p:cNvPr id="12706" name="Oval 21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07" name="Oval 21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2565" name="Group 217"/>
            <p:cNvGrpSpPr>
              <a:grpSpLocks/>
            </p:cNvGrpSpPr>
            <p:nvPr/>
          </p:nvGrpSpPr>
          <p:grpSpPr bwMode="auto">
            <a:xfrm>
              <a:off x="3737" y="2777"/>
              <a:ext cx="1632" cy="797"/>
              <a:chOff x="2904" y="2777"/>
              <a:chExt cx="1632" cy="797"/>
            </a:xfrm>
          </p:grpSpPr>
          <p:grpSp>
            <p:nvGrpSpPr>
              <p:cNvPr id="12566" name="Group 218"/>
              <p:cNvGrpSpPr>
                <a:grpSpLocks/>
              </p:cNvGrpSpPr>
              <p:nvPr/>
            </p:nvGrpSpPr>
            <p:grpSpPr bwMode="auto">
              <a:xfrm>
                <a:off x="3673" y="2777"/>
                <a:ext cx="95" cy="413"/>
                <a:chOff x="1000" y="1306"/>
                <a:chExt cx="162" cy="701"/>
              </a:xfrm>
            </p:grpSpPr>
            <p:sp>
              <p:nvSpPr>
                <p:cNvPr id="12669" name="Oval 2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70" name="Oval 2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67" name="Group 221"/>
              <p:cNvGrpSpPr>
                <a:grpSpLocks/>
              </p:cNvGrpSpPr>
              <p:nvPr/>
            </p:nvGrpSpPr>
            <p:grpSpPr bwMode="auto">
              <a:xfrm>
                <a:off x="2904" y="2777"/>
                <a:ext cx="95" cy="413"/>
                <a:chOff x="1000" y="1306"/>
                <a:chExt cx="162" cy="701"/>
              </a:xfrm>
            </p:grpSpPr>
            <p:sp>
              <p:nvSpPr>
                <p:cNvPr id="12667" name="Oval 2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68" name="Oval 2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68" name="Group 224"/>
              <p:cNvGrpSpPr>
                <a:grpSpLocks/>
              </p:cNvGrpSpPr>
              <p:nvPr/>
            </p:nvGrpSpPr>
            <p:grpSpPr bwMode="auto">
              <a:xfrm>
                <a:off x="3096" y="2777"/>
                <a:ext cx="95" cy="413"/>
                <a:chOff x="1000" y="1306"/>
                <a:chExt cx="162" cy="701"/>
              </a:xfrm>
            </p:grpSpPr>
            <p:sp>
              <p:nvSpPr>
                <p:cNvPr id="12665" name="Oval 2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66" name="Oval 2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69" name="Group 227"/>
              <p:cNvGrpSpPr>
                <a:grpSpLocks/>
              </p:cNvGrpSpPr>
              <p:nvPr/>
            </p:nvGrpSpPr>
            <p:grpSpPr bwMode="auto">
              <a:xfrm>
                <a:off x="3289" y="2777"/>
                <a:ext cx="95" cy="413"/>
                <a:chOff x="1000" y="1306"/>
                <a:chExt cx="162" cy="701"/>
              </a:xfrm>
            </p:grpSpPr>
            <p:sp>
              <p:nvSpPr>
                <p:cNvPr id="12663" name="Oval 2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64" name="Oval 2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0" name="Group 230"/>
              <p:cNvGrpSpPr>
                <a:grpSpLocks/>
              </p:cNvGrpSpPr>
              <p:nvPr/>
            </p:nvGrpSpPr>
            <p:grpSpPr bwMode="auto">
              <a:xfrm>
                <a:off x="3481" y="2777"/>
                <a:ext cx="95" cy="413"/>
                <a:chOff x="1000" y="1306"/>
                <a:chExt cx="162" cy="701"/>
              </a:xfrm>
            </p:grpSpPr>
            <p:sp>
              <p:nvSpPr>
                <p:cNvPr id="12661" name="Oval 2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62" name="Oval 2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1" name="Group 233"/>
              <p:cNvGrpSpPr>
                <a:grpSpLocks/>
              </p:cNvGrpSpPr>
              <p:nvPr/>
            </p:nvGrpSpPr>
            <p:grpSpPr bwMode="auto">
              <a:xfrm>
                <a:off x="3865" y="2777"/>
                <a:ext cx="95" cy="413"/>
                <a:chOff x="1000" y="1306"/>
                <a:chExt cx="162" cy="701"/>
              </a:xfrm>
            </p:grpSpPr>
            <p:sp>
              <p:nvSpPr>
                <p:cNvPr id="12659" name="Oval 2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60" name="Oval 2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2" name="Group 236"/>
              <p:cNvGrpSpPr>
                <a:grpSpLocks/>
              </p:cNvGrpSpPr>
              <p:nvPr/>
            </p:nvGrpSpPr>
            <p:grpSpPr bwMode="auto">
              <a:xfrm>
                <a:off x="4057" y="2777"/>
                <a:ext cx="95" cy="413"/>
                <a:chOff x="1000" y="1306"/>
                <a:chExt cx="162" cy="701"/>
              </a:xfrm>
            </p:grpSpPr>
            <p:sp>
              <p:nvSpPr>
                <p:cNvPr id="12657" name="Oval 2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58" name="Oval 2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3" name="Group 239"/>
              <p:cNvGrpSpPr>
                <a:grpSpLocks/>
              </p:cNvGrpSpPr>
              <p:nvPr/>
            </p:nvGrpSpPr>
            <p:grpSpPr bwMode="auto">
              <a:xfrm>
                <a:off x="4249" y="2777"/>
                <a:ext cx="95" cy="413"/>
                <a:chOff x="1000" y="1306"/>
                <a:chExt cx="162" cy="701"/>
              </a:xfrm>
            </p:grpSpPr>
            <p:sp>
              <p:nvSpPr>
                <p:cNvPr id="12655" name="Oval 2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56" name="Oval 2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4" name="Group 242"/>
              <p:cNvGrpSpPr>
                <a:grpSpLocks/>
              </p:cNvGrpSpPr>
              <p:nvPr/>
            </p:nvGrpSpPr>
            <p:grpSpPr bwMode="auto">
              <a:xfrm>
                <a:off x="3769" y="2873"/>
                <a:ext cx="95" cy="413"/>
                <a:chOff x="1000" y="1306"/>
                <a:chExt cx="162" cy="701"/>
              </a:xfrm>
            </p:grpSpPr>
            <p:sp>
              <p:nvSpPr>
                <p:cNvPr id="12653" name="Oval 24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54" name="Oval 24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5" name="Group 245"/>
              <p:cNvGrpSpPr>
                <a:grpSpLocks/>
              </p:cNvGrpSpPr>
              <p:nvPr/>
            </p:nvGrpSpPr>
            <p:grpSpPr bwMode="auto">
              <a:xfrm>
                <a:off x="3000" y="2873"/>
                <a:ext cx="95" cy="413"/>
                <a:chOff x="1000" y="1306"/>
                <a:chExt cx="162" cy="701"/>
              </a:xfrm>
            </p:grpSpPr>
            <p:sp>
              <p:nvSpPr>
                <p:cNvPr id="12651" name="Oval 24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52" name="Oval 24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6" name="Group 248"/>
              <p:cNvGrpSpPr>
                <a:grpSpLocks/>
              </p:cNvGrpSpPr>
              <p:nvPr/>
            </p:nvGrpSpPr>
            <p:grpSpPr bwMode="auto">
              <a:xfrm>
                <a:off x="3192" y="2873"/>
                <a:ext cx="95" cy="413"/>
                <a:chOff x="1000" y="1306"/>
                <a:chExt cx="162" cy="701"/>
              </a:xfrm>
            </p:grpSpPr>
            <p:sp>
              <p:nvSpPr>
                <p:cNvPr id="12649" name="Oval 24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50" name="Oval 25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7" name="Group 251"/>
              <p:cNvGrpSpPr>
                <a:grpSpLocks/>
              </p:cNvGrpSpPr>
              <p:nvPr/>
            </p:nvGrpSpPr>
            <p:grpSpPr bwMode="auto">
              <a:xfrm>
                <a:off x="3385" y="2873"/>
                <a:ext cx="95" cy="413"/>
                <a:chOff x="1000" y="1306"/>
                <a:chExt cx="162" cy="701"/>
              </a:xfrm>
            </p:grpSpPr>
            <p:sp>
              <p:nvSpPr>
                <p:cNvPr id="12647" name="Oval 25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48" name="Oval 25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8" name="Group 254"/>
              <p:cNvGrpSpPr>
                <a:grpSpLocks/>
              </p:cNvGrpSpPr>
              <p:nvPr/>
            </p:nvGrpSpPr>
            <p:grpSpPr bwMode="auto">
              <a:xfrm>
                <a:off x="3577" y="2873"/>
                <a:ext cx="95" cy="413"/>
                <a:chOff x="1000" y="1306"/>
                <a:chExt cx="162" cy="701"/>
              </a:xfrm>
            </p:grpSpPr>
            <p:sp>
              <p:nvSpPr>
                <p:cNvPr id="12645" name="Oval 25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46" name="Oval 25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9" name="Group 257"/>
              <p:cNvGrpSpPr>
                <a:grpSpLocks/>
              </p:cNvGrpSpPr>
              <p:nvPr/>
            </p:nvGrpSpPr>
            <p:grpSpPr bwMode="auto">
              <a:xfrm>
                <a:off x="3961" y="2873"/>
                <a:ext cx="95" cy="413"/>
                <a:chOff x="1000" y="1306"/>
                <a:chExt cx="162" cy="701"/>
              </a:xfrm>
            </p:grpSpPr>
            <p:sp>
              <p:nvSpPr>
                <p:cNvPr id="12643" name="Oval 25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44" name="Oval 25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0" name="Group 260"/>
              <p:cNvGrpSpPr>
                <a:grpSpLocks/>
              </p:cNvGrpSpPr>
              <p:nvPr/>
            </p:nvGrpSpPr>
            <p:grpSpPr bwMode="auto">
              <a:xfrm>
                <a:off x="4153" y="2873"/>
                <a:ext cx="95" cy="413"/>
                <a:chOff x="1000" y="1306"/>
                <a:chExt cx="162" cy="701"/>
              </a:xfrm>
            </p:grpSpPr>
            <p:sp>
              <p:nvSpPr>
                <p:cNvPr id="12641" name="Oval 26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42" name="Oval 26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1" name="Group 263"/>
              <p:cNvGrpSpPr>
                <a:grpSpLocks/>
              </p:cNvGrpSpPr>
              <p:nvPr/>
            </p:nvGrpSpPr>
            <p:grpSpPr bwMode="auto">
              <a:xfrm>
                <a:off x="3865" y="2969"/>
                <a:ext cx="95" cy="413"/>
                <a:chOff x="1000" y="1306"/>
                <a:chExt cx="162" cy="701"/>
              </a:xfrm>
            </p:grpSpPr>
            <p:sp>
              <p:nvSpPr>
                <p:cNvPr id="12639" name="Oval 26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40" name="Oval 26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2" name="Group 266"/>
              <p:cNvGrpSpPr>
                <a:grpSpLocks/>
              </p:cNvGrpSpPr>
              <p:nvPr/>
            </p:nvGrpSpPr>
            <p:grpSpPr bwMode="auto">
              <a:xfrm>
                <a:off x="3096" y="2969"/>
                <a:ext cx="95" cy="413"/>
                <a:chOff x="1000" y="1306"/>
                <a:chExt cx="162" cy="701"/>
              </a:xfrm>
            </p:grpSpPr>
            <p:sp>
              <p:nvSpPr>
                <p:cNvPr id="12637" name="Oval 26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38" name="Oval 26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3" name="Group 269"/>
              <p:cNvGrpSpPr>
                <a:grpSpLocks/>
              </p:cNvGrpSpPr>
              <p:nvPr/>
            </p:nvGrpSpPr>
            <p:grpSpPr bwMode="auto">
              <a:xfrm>
                <a:off x="3288" y="2969"/>
                <a:ext cx="95" cy="413"/>
                <a:chOff x="1000" y="1306"/>
                <a:chExt cx="162" cy="701"/>
              </a:xfrm>
            </p:grpSpPr>
            <p:sp>
              <p:nvSpPr>
                <p:cNvPr id="12635" name="Oval 27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36" name="Oval 27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4" name="Group 272"/>
              <p:cNvGrpSpPr>
                <a:grpSpLocks/>
              </p:cNvGrpSpPr>
              <p:nvPr/>
            </p:nvGrpSpPr>
            <p:grpSpPr bwMode="auto">
              <a:xfrm>
                <a:off x="3481" y="2969"/>
                <a:ext cx="95" cy="413"/>
                <a:chOff x="1000" y="1306"/>
                <a:chExt cx="162" cy="701"/>
              </a:xfrm>
            </p:grpSpPr>
            <p:sp>
              <p:nvSpPr>
                <p:cNvPr id="12633" name="Oval 27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34" name="Oval 27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5" name="Group 275"/>
              <p:cNvGrpSpPr>
                <a:grpSpLocks/>
              </p:cNvGrpSpPr>
              <p:nvPr/>
            </p:nvGrpSpPr>
            <p:grpSpPr bwMode="auto">
              <a:xfrm>
                <a:off x="3673" y="2969"/>
                <a:ext cx="95" cy="413"/>
                <a:chOff x="1000" y="1306"/>
                <a:chExt cx="162" cy="701"/>
              </a:xfrm>
            </p:grpSpPr>
            <p:sp>
              <p:nvSpPr>
                <p:cNvPr id="12631" name="Oval 27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32" name="Oval 27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6" name="Group 278"/>
              <p:cNvGrpSpPr>
                <a:grpSpLocks/>
              </p:cNvGrpSpPr>
              <p:nvPr/>
            </p:nvGrpSpPr>
            <p:grpSpPr bwMode="auto">
              <a:xfrm>
                <a:off x="4057" y="2969"/>
                <a:ext cx="95" cy="413"/>
                <a:chOff x="1000" y="1306"/>
                <a:chExt cx="162" cy="701"/>
              </a:xfrm>
            </p:grpSpPr>
            <p:sp>
              <p:nvSpPr>
                <p:cNvPr id="12629" name="Oval 27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30" name="Oval 28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7" name="Group 281"/>
              <p:cNvGrpSpPr>
                <a:grpSpLocks/>
              </p:cNvGrpSpPr>
              <p:nvPr/>
            </p:nvGrpSpPr>
            <p:grpSpPr bwMode="auto">
              <a:xfrm>
                <a:off x="3961" y="3065"/>
                <a:ext cx="95" cy="413"/>
                <a:chOff x="1000" y="1306"/>
                <a:chExt cx="162" cy="701"/>
              </a:xfrm>
            </p:grpSpPr>
            <p:sp>
              <p:nvSpPr>
                <p:cNvPr id="12627" name="Oval 28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28" name="Oval 28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8" name="Group 284"/>
              <p:cNvGrpSpPr>
                <a:grpSpLocks/>
              </p:cNvGrpSpPr>
              <p:nvPr/>
            </p:nvGrpSpPr>
            <p:grpSpPr bwMode="auto">
              <a:xfrm>
                <a:off x="3192" y="3065"/>
                <a:ext cx="95" cy="413"/>
                <a:chOff x="1000" y="1306"/>
                <a:chExt cx="162" cy="701"/>
              </a:xfrm>
            </p:grpSpPr>
            <p:sp>
              <p:nvSpPr>
                <p:cNvPr id="12625" name="Oval 28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26" name="Oval 28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9" name="Group 287"/>
              <p:cNvGrpSpPr>
                <a:grpSpLocks/>
              </p:cNvGrpSpPr>
              <p:nvPr/>
            </p:nvGrpSpPr>
            <p:grpSpPr bwMode="auto">
              <a:xfrm>
                <a:off x="3384" y="3065"/>
                <a:ext cx="95" cy="413"/>
                <a:chOff x="1000" y="1306"/>
                <a:chExt cx="162" cy="701"/>
              </a:xfrm>
            </p:grpSpPr>
            <p:sp>
              <p:nvSpPr>
                <p:cNvPr id="12623" name="Oval 28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24" name="Oval 28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0" name="Group 290"/>
              <p:cNvGrpSpPr>
                <a:grpSpLocks/>
              </p:cNvGrpSpPr>
              <p:nvPr/>
            </p:nvGrpSpPr>
            <p:grpSpPr bwMode="auto">
              <a:xfrm>
                <a:off x="3577" y="3065"/>
                <a:ext cx="95" cy="413"/>
                <a:chOff x="1000" y="1306"/>
                <a:chExt cx="162" cy="701"/>
              </a:xfrm>
            </p:grpSpPr>
            <p:sp>
              <p:nvSpPr>
                <p:cNvPr id="12621" name="Oval 29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22" name="Oval 29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1" name="Group 293"/>
              <p:cNvGrpSpPr>
                <a:grpSpLocks/>
              </p:cNvGrpSpPr>
              <p:nvPr/>
            </p:nvGrpSpPr>
            <p:grpSpPr bwMode="auto">
              <a:xfrm>
                <a:off x="3769" y="3065"/>
                <a:ext cx="95" cy="413"/>
                <a:chOff x="1000" y="1306"/>
                <a:chExt cx="162" cy="701"/>
              </a:xfrm>
            </p:grpSpPr>
            <p:sp>
              <p:nvSpPr>
                <p:cNvPr id="12619" name="Oval 29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20" name="Oval 29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2" name="Group 296"/>
              <p:cNvGrpSpPr>
                <a:grpSpLocks/>
              </p:cNvGrpSpPr>
              <p:nvPr/>
            </p:nvGrpSpPr>
            <p:grpSpPr bwMode="auto">
              <a:xfrm>
                <a:off x="4057" y="3161"/>
                <a:ext cx="95" cy="413"/>
                <a:chOff x="1000" y="1306"/>
                <a:chExt cx="162" cy="701"/>
              </a:xfrm>
            </p:grpSpPr>
            <p:sp>
              <p:nvSpPr>
                <p:cNvPr id="12617" name="Oval 29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18" name="Oval 29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3" name="Group 299"/>
              <p:cNvGrpSpPr>
                <a:grpSpLocks/>
              </p:cNvGrpSpPr>
              <p:nvPr/>
            </p:nvGrpSpPr>
            <p:grpSpPr bwMode="auto">
              <a:xfrm>
                <a:off x="3288" y="3161"/>
                <a:ext cx="95" cy="413"/>
                <a:chOff x="1000" y="1306"/>
                <a:chExt cx="162" cy="701"/>
              </a:xfrm>
            </p:grpSpPr>
            <p:sp>
              <p:nvSpPr>
                <p:cNvPr id="12615" name="Oval 30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16" name="Oval 30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4" name="Group 302"/>
              <p:cNvGrpSpPr>
                <a:grpSpLocks/>
              </p:cNvGrpSpPr>
              <p:nvPr/>
            </p:nvGrpSpPr>
            <p:grpSpPr bwMode="auto">
              <a:xfrm>
                <a:off x="3480" y="3161"/>
                <a:ext cx="95" cy="413"/>
                <a:chOff x="1000" y="1306"/>
                <a:chExt cx="162" cy="701"/>
              </a:xfrm>
            </p:grpSpPr>
            <p:sp>
              <p:nvSpPr>
                <p:cNvPr id="12613" name="Oval 30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14" name="Oval 30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5" name="Group 305"/>
              <p:cNvGrpSpPr>
                <a:grpSpLocks/>
              </p:cNvGrpSpPr>
              <p:nvPr/>
            </p:nvGrpSpPr>
            <p:grpSpPr bwMode="auto">
              <a:xfrm>
                <a:off x="3673" y="3161"/>
                <a:ext cx="95" cy="413"/>
                <a:chOff x="1000" y="1306"/>
                <a:chExt cx="162" cy="701"/>
              </a:xfrm>
            </p:grpSpPr>
            <p:sp>
              <p:nvSpPr>
                <p:cNvPr id="12611" name="Oval 30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12" name="Oval 30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6" name="Group 308"/>
              <p:cNvGrpSpPr>
                <a:grpSpLocks/>
              </p:cNvGrpSpPr>
              <p:nvPr/>
            </p:nvGrpSpPr>
            <p:grpSpPr bwMode="auto">
              <a:xfrm>
                <a:off x="3865" y="3161"/>
                <a:ext cx="95" cy="413"/>
                <a:chOff x="1000" y="1306"/>
                <a:chExt cx="162" cy="701"/>
              </a:xfrm>
            </p:grpSpPr>
            <p:sp>
              <p:nvSpPr>
                <p:cNvPr id="12609" name="Oval 30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10" name="Oval 31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7" name="Group 311"/>
              <p:cNvGrpSpPr>
                <a:grpSpLocks/>
              </p:cNvGrpSpPr>
              <p:nvPr/>
            </p:nvGrpSpPr>
            <p:grpSpPr bwMode="auto">
              <a:xfrm>
                <a:off x="4153" y="3065"/>
                <a:ext cx="95" cy="413"/>
                <a:chOff x="1000" y="1306"/>
                <a:chExt cx="162" cy="701"/>
              </a:xfrm>
            </p:grpSpPr>
            <p:sp>
              <p:nvSpPr>
                <p:cNvPr id="12607" name="Oval 31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08" name="Oval 31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8" name="Group 314"/>
              <p:cNvGrpSpPr>
                <a:grpSpLocks/>
              </p:cNvGrpSpPr>
              <p:nvPr/>
            </p:nvGrpSpPr>
            <p:grpSpPr bwMode="auto">
              <a:xfrm>
                <a:off x="4249" y="2969"/>
                <a:ext cx="95" cy="413"/>
                <a:chOff x="1000" y="1306"/>
                <a:chExt cx="162" cy="701"/>
              </a:xfrm>
            </p:grpSpPr>
            <p:sp>
              <p:nvSpPr>
                <p:cNvPr id="12605" name="Oval 31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06" name="Oval 31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9" name="Group 317"/>
              <p:cNvGrpSpPr>
                <a:grpSpLocks/>
              </p:cNvGrpSpPr>
              <p:nvPr/>
            </p:nvGrpSpPr>
            <p:grpSpPr bwMode="auto">
              <a:xfrm>
                <a:off x="4345" y="2873"/>
                <a:ext cx="95" cy="413"/>
                <a:chOff x="1000" y="1306"/>
                <a:chExt cx="162" cy="701"/>
              </a:xfrm>
            </p:grpSpPr>
            <p:sp>
              <p:nvSpPr>
                <p:cNvPr id="12603" name="Oval 31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04" name="Oval 31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00" name="Group 320"/>
              <p:cNvGrpSpPr>
                <a:grpSpLocks/>
              </p:cNvGrpSpPr>
              <p:nvPr/>
            </p:nvGrpSpPr>
            <p:grpSpPr bwMode="auto">
              <a:xfrm>
                <a:off x="4441" y="2777"/>
                <a:ext cx="95" cy="413"/>
                <a:chOff x="1000" y="1306"/>
                <a:chExt cx="162" cy="701"/>
              </a:xfrm>
            </p:grpSpPr>
            <p:sp>
              <p:nvSpPr>
                <p:cNvPr id="12601" name="Oval 32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02" name="Oval 32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grpSp>
        <p:nvGrpSpPr>
          <p:cNvPr id="12292" name="Group 323"/>
          <p:cNvGrpSpPr>
            <a:grpSpLocks/>
          </p:cNvGrpSpPr>
          <p:nvPr/>
        </p:nvGrpSpPr>
        <p:grpSpPr bwMode="auto">
          <a:xfrm>
            <a:off x="4800727" y="2281351"/>
            <a:ext cx="2590547" cy="2103232"/>
            <a:chOff x="2064" y="1056"/>
            <a:chExt cx="1632" cy="1325"/>
          </a:xfrm>
        </p:grpSpPr>
        <p:grpSp>
          <p:nvGrpSpPr>
            <p:cNvPr id="12427" name="Group 324"/>
            <p:cNvGrpSpPr>
              <a:grpSpLocks/>
            </p:cNvGrpSpPr>
            <p:nvPr/>
          </p:nvGrpSpPr>
          <p:grpSpPr bwMode="auto">
            <a:xfrm>
              <a:off x="2833" y="1056"/>
              <a:ext cx="95" cy="413"/>
              <a:chOff x="1000" y="1306"/>
              <a:chExt cx="162" cy="701"/>
            </a:xfrm>
          </p:grpSpPr>
          <p:sp>
            <p:nvSpPr>
              <p:cNvPr id="12561" name="Oval 3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62" name="Oval 3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28" name="Group 327"/>
            <p:cNvGrpSpPr>
              <a:grpSpLocks/>
            </p:cNvGrpSpPr>
            <p:nvPr/>
          </p:nvGrpSpPr>
          <p:grpSpPr bwMode="auto">
            <a:xfrm>
              <a:off x="2064" y="1056"/>
              <a:ext cx="95" cy="413"/>
              <a:chOff x="1000" y="1306"/>
              <a:chExt cx="162" cy="701"/>
            </a:xfrm>
          </p:grpSpPr>
          <p:sp>
            <p:nvSpPr>
              <p:cNvPr id="12559" name="Oval 3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60" name="Oval 3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29" name="Group 330"/>
            <p:cNvGrpSpPr>
              <a:grpSpLocks/>
            </p:cNvGrpSpPr>
            <p:nvPr/>
          </p:nvGrpSpPr>
          <p:grpSpPr bwMode="auto">
            <a:xfrm>
              <a:off x="2256" y="1056"/>
              <a:ext cx="95" cy="413"/>
              <a:chOff x="1000" y="1306"/>
              <a:chExt cx="162" cy="701"/>
            </a:xfrm>
          </p:grpSpPr>
          <p:sp>
            <p:nvSpPr>
              <p:cNvPr id="12557" name="Oval 3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58" name="Oval 3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0" name="Group 333"/>
            <p:cNvGrpSpPr>
              <a:grpSpLocks/>
            </p:cNvGrpSpPr>
            <p:nvPr/>
          </p:nvGrpSpPr>
          <p:grpSpPr bwMode="auto">
            <a:xfrm>
              <a:off x="2449" y="1056"/>
              <a:ext cx="95" cy="413"/>
              <a:chOff x="1000" y="1306"/>
              <a:chExt cx="162" cy="701"/>
            </a:xfrm>
          </p:grpSpPr>
          <p:sp>
            <p:nvSpPr>
              <p:cNvPr id="12555" name="Oval 3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56" name="Oval 3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1" name="Group 336"/>
            <p:cNvGrpSpPr>
              <a:grpSpLocks/>
            </p:cNvGrpSpPr>
            <p:nvPr/>
          </p:nvGrpSpPr>
          <p:grpSpPr bwMode="auto">
            <a:xfrm>
              <a:off x="2641" y="1056"/>
              <a:ext cx="95" cy="413"/>
              <a:chOff x="1000" y="1306"/>
              <a:chExt cx="162" cy="701"/>
            </a:xfrm>
          </p:grpSpPr>
          <p:sp>
            <p:nvSpPr>
              <p:cNvPr id="12553" name="Oval 3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54" name="Oval 3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2" name="Group 339"/>
            <p:cNvGrpSpPr>
              <a:grpSpLocks/>
            </p:cNvGrpSpPr>
            <p:nvPr/>
          </p:nvGrpSpPr>
          <p:grpSpPr bwMode="auto">
            <a:xfrm>
              <a:off x="3025" y="1056"/>
              <a:ext cx="95" cy="413"/>
              <a:chOff x="1000" y="1306"/>
              <a:chExt cx="162" cy="701"/>
            </a:xfrm>
          </p:grpSpPr>
          <p:sp>
            <p:nvSpPr>
              <p:cNvPr id="12551" name="Oval 3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52" name="Oval 3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3" name="Group 342"/>
            <p:cNvGrpSpPr>
              <a:grpSpLocks/>
            </p:cNvGrpSpPr>
            <p:nvPr/>
          </p:nvGrpSpPr>
          <p:grpSpPr bwMode="auto">
            <a:xfrm>
              <a:off x="3217" y="1056"/>
              <a:ext cx="95" cy="413"/>
              <a:chOff x="1000" y="1306"/>
              <a:chExt cx="162" cy="701"/>
            </a:xfrm>
          </p:grpSpPr>
          <p:sp>
            <p:nvSpPr>
              <p:cNvPr id="12549" name="Oval 3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50" name="Oval 3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4" name="Group 345"/>
            <p:cNvGrpSpPr>
              <a:grpSpLocks/>
            </p:cNvGrpSpPr>
            <p:nvPr/>
          </p:nvGrpSpPr>
          <p:grpSpPr bwMode="auto">
            <a:xfrm>
              <a:off x="3409" y="1056"/>
              <a:ext cx="95" cy="413"/>
              <a:chOff x="1000" y="1306"/>
              <a:chExt cx="162" cy="701"/>
            </a:xfrm>
          </p:grpSpPr>
          <p:sp>
            <p:nvSpPr>
              <p:cNvPr id="12547" name="Oval 3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48" name="Oval 3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5" name="Group 348"/>
            <p:cNvGrpSpPr>
              <a:grpSpLocks/>
            </p:cNvGrpSpPr>
            <p:nvPr/>
          </p:nvGrpSpPr>
          <p:grpSpPr bwMode="auto">
            <a:xfrm>
              <a:off x="2929" y="1152"/>
              <a:ext cx="95" cy="413"/>
              <a:chOff x="1000" y="1306"/>
              <a:chExt cx="162" cy="701"/>
            </a:xfrm>
          </p:grpSpPr>
          <p:sp>
            <p:nvSpPr>
              <p:cNvPr id="12545" name="Oval 3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46" name="Oval 3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6" name="Group 351"/>
            <p:cNvGrpSpPr>
              <a:grpSpLocks/>
            </p:cNvGrpSpPr>
            <p:nvPr/>
          </p:nvGrpSpPr>
          <p:grpSpPr bwMode="auto">
            <a:xfrm>
              <a:off x="2160" y="1152"/>
              <a:ext cx="95" cy="413"/>
              <a:chOff x="1000" y="1306"/>
              <a:chExt cx="162" cy="701"/>
            </a:xfrm>
          </p:grpSpPr>
          <p:sp>
            <p:nvSpPr>
              <p:cNvPr id="12543" name="Oval 3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44" name="Oval 3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7" name="Group 354"/>
            <p:cNvGrpSpPr>
              <a:grpSpLocks/>
            </p:cNvGrpSpPr>
            <p:nvPr/>
          </p:nvGrpSpPr>
          <p:grpSpPr bwMode="auto">
            <a:xfrm>
              <a:off x="2352" y="1152"/>
              <a:ext cx="95" cy="413"/>
              <a:chOff x="1000" y="1306"/>
              <a:chExt cx="162" cy="701"/>
            </a:xfrm>
          </p:grpSpPr>
          <p:sp>
            <p:nvSpPr>
              <p:cNvPr id="12541" name="Oval 3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42" name="Oval 3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8" name="Group 357"/>
            <p:cNvGrpSpPr>
              <a:grpSpLocks/>
            </p:cNvGrpSpPr>
            <p:nvPr/>
          </p:nvGrpSpPr>
          <p:grpSpPr bwMode="auto">
            <a:xfrm>
              <a:off x="2545" y="1152"/>
              <a:ext cx="95" cy="413"/>
              <a:chOff x="1000" y="1306"/>
              <a:chExt cx="162" cy="701"/>
            </a:xfrm>
          </p:grpSpPr>
          <p:sp>
            <p:nvSpPr>
              <p:cNvPr id="12539" name="Oval 3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40" name="Oval 3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9" name="Group 360"/>
            <p:cNvGrpSpPr>
              <a:grpSpLocks/>
            </p:cNvGrpSpPr>
            <p:nvPr/>
          </p:nvGrpSpPr>
          <p:grpSpPr bwMode="auto">
            <a:xfrm>
              <a:off x="2737" y="1152"/>
              <a:ext cx="95" cy="413"/>
              <a:chOff x="1000" y="1306"/>
              <a:chExt cx="162" cy="701"/>
            </a:xfrm>
          </p:grpSpPr>
          <p:sp>
            <p:nvSpPr>
              <p:cNvPr id="12537" name="Oval 3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38" name="Oval 3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0" name="Group 363"/>
            <p:cNvGrpSpPr>
              <a:grpSpLocks/>
            </p:cNvGrpSpPr>
            <p:nvPr/>
          </p:nvGrpSpPr>
          <p:grpSpPr bwMode="auto">
            <a:xfrm>
              <a:off x="3121" y="1152"/>
              <a:ext cx="95" cy="413"/>
              <a:chOff x="1000" y="1306"/>
              <a:chExt cx="162" cy="701"/>
            </a:xfrm>
          </p:grpSpPr>
          <p:sp>
            <p:nvSpPr>
              <p:cNvPr id="12535" name="Oval 3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36" name="Oval 3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1" name="Group 366"/>
            <p:cNvGrpSpPr>
              <a:grpSpLocks/>
            </p:cNvGrpSpPr>
            <p:nvPr/>
          </p:nvGrpSpPr>
          <p:grpSpPr bwMode="auto">
            <a:xfrm>
              <a:off x="3313" y="1152"/>
              <a:ext cx="95" cy="413"/>
              <a:chOff x="1000" y="1306"/>
              <a:chExt cx="162" cy="701"/>
            </a:xfrm>
          </p:grpSpPr>
          <p:sp>
            <p:nvSpPr>
              <p:cNvPr id="12533" name="Oval 3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34" name="Oval 3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2" name="Group 369"/>
            <p:cNvGrpSpPr>
              <a:grpSpLocks/>
            </p:cNvGrpSpPr>
            <p:nvPr/>
          </p:nvGrpSpPr>
          <p:grpSpPr bwMode="auto">
            <a:xfrm>
              <a:off x="3025" y="1248"/>
              <a:ext cx="95" cy="413"/>
              <a:chOff x="1000" y="1306"/>
              <a:chExt cx="162" cy="701"/>
            </a:xfrm>
          </p:grpSpPr>
          <p:sp>
            <p:nvSpPr>
              <p:cNvPr id="12531" name="Oval 3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32" name="Oval 3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3" name="Group 372"/>
            <p:cNvGrpSpPr>
              <a:grpSpLocks/>
            </p:cNvGrpSpPr>
            <p:nvPr/>
          </p:nvGrpSpPr>
          <p:grpSpPr bwMode="auto">
            <a:xfrm>
              <a:off x="2256" y="1248"/>
              <a:ext cx="95" cy="413"/>
              <a:chOff x="1000" y="1306"/>
              <a:chExt cx="162" cy="701"/>
            </a:xfrm>
          </p:grpSpPr>
          <p:sp>
            <p:nvSpPr>
              <p:cNvPr id="12529" name="Oval 3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30" name="Oval 3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4" name="Group 375"/>
            <p:cNvGrpSpPr>
              <a:grpSpLocks/>
            </p:cNvGrpSpPr>
            <p:nvPr/>
          </p:nvGrpSpPr>
          <p:grpSpPr bwMode="auto">
            <a:xfrm>
              <a:off x="2448" y="1248"/>
              <a:ext cx="95" cy="413"/>
              <a:chOff x="1000" y="1306"/>
              <a:chExt cx="162" cy="701"/>
            </a:xfrm>
          </p:grpSpPr>
          <p:sp>
            <p:nvSpPr>
              <p:cNvPr id="12527" name="Oval 3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28" name="Oval 37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5" name="Group 378"/>
            <p:cNvGrpSpPr>
              <a:grpSpLocks/>
            </p:cNvGrpSpPr>
            <p:nvPr/>
          </p:nvGrpSpPr>
          <p:grpSpPr bwMode="auto">
            <a:xfrm>
              <a:off x="2641" y="1248"/>
              <a:ext cx="95" cy="413"/>
              <a:chOff x="1000" y="1306"/>
              <a:chExt cx="162" cy="701"/>
            </a:xfrm>
          </p:grpSpPr>
          <p:sp>
            <p:nvSpPr>
              <p:cNvPr id="12525" name="Oval 37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26" name="Oval 38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6" name="Group 381"/>
            <p:cNvGrpSpPr>
              <a:grpSpLocks/>
            </p:cNvGrpSpPr>
            <p:nvPr/>
          </p:nvGrpSpPr>
          <p:grpSpPr bwMode="auto">
            <a:xfrm>
              <a:off x="2833" y="1248"/>
              <a:ext cx="95" cy="413"/>
              <a:chOff x="1000" y="1306"/>
              <a:chExt cx="162" cy="701"/>
            </a:xfrm>
          </p:grpSpPr>
          <p:sp>
            <p:nvSpPr>
              <p:cNvPr id="12523" name="Oval 38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24" name="Oval 38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7" name="Group 384"/>
            <p:cNvGrpSpPr>
              <a:grpSpLocks/>
            </p:cNvGrpSpPr>
            <p:nvPr/>
          </p:nvGrpSpPr>
          <p:grpSpPr bwMode="auto">
            <a:xfrm>
              <a:off x="3217" y="1248"/>
              <a:ext cx="95" cy="413"/>
              <a:chOff x="1000" y="1306"/>
              <a:chExt cx="162" cy="701"/>
            </a:xfrm>
          </p:grpSpPr>
          <p:sp>
            <p:nvSpPr>
              <p:cNvPr id="12521" name="Oval 38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22" name="Oval 38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8" name="Group 387"/>
            <p:cNvGrpSpPr>
              <a:grpSpLocks/>
            </p:cNvGrpSpPr>
            <p:nvPr/>
          </p:nvGrpSpPr>
          <p:grpSpPr bwMode="auto">
            <a:xfrm>
              <a:off x="3121" y="1344"/>
              <a:ext cx="95" cy="413"/>
              <a:chOff x="1000" y="1306"/>
              <a:chExt cx="162" cy="701"/>
            </a:xfrm>
          </p:grpSpPr>
          <p:sp>
            <p:nvSpPr>
              <p:cNvPr id="12519" name="Oval 38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20" name="Oval 38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9" name="Group 390"/>
            <p:cNvGrpSpPr>
              <a:grpSpLocks/>
            </p:cNvGrpSpPr>
            <p:nvPr/>
          </p:nvGrpSpPr>
          <p:grpSpPr bwMode="auto">
            <a:xfrm>
              <a:off x="2352" y="1344"/>
              <a:ext cx="95" cy="413"/>
              <a:chOff x="1000" y="1306"/>
              <a:chExt cx="162" cy="701"/>
            </a:xfrm>
          </p:grpSpPr>
          <p:sp>
            <p:nvSpPr>
              <p:cNvPr id="12517" name="Oval 39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18" name="Oval 39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0" name="Group 393"/>
            <p:cNvGrpSpPr>
              <a:grpSpLocks/>
            </p:cNvGrpSpPr>
            <p:nvPr/>
          </p:nvGrpSpPr>
          <p:grpSpPr bwMode="auto">
            <a:xfrm>
              <a:off x="2544" y="1344"/>
              <a:ext cx="95" cy="413"/>
              <a:chOff x="1000" y="1306"/>
              <a:chExt cx="162" cy="701"/>
            </a:xfrm>
          </p:grpSpPr>
          <p:sp>
            <p:nvSpPr>
              <p:cNvPr id="12515" name="Oval 39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16" name="Oval 39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1" name="Group 396"/>
            <p:cNvGrpSpPr>
              <a:grpSpLocks/>
            </p:cNvGrpSpPr>
            <p:nvPr/>
          </p:nvGrpSpPr>
          <p:grpSpPr bwMode="auto">
            <a:xfrm>
              <a:off x="2737" y="1344"/>
              <a:ext cx="95" cy="413"/>
              <a:chOff x="1000" y="1306"/>
              <a:chExt cx="162" cy="701"/>
            </a:xfrm>
          </p:grpSpPr>
          <p:sp>
            <p:nvSpPr>
              <p:cNvPr id="12513" name="Oval 39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14" name="Oval 39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2" name="Group 399"/>
            <p:cNvGrpSpPr>
              <a:grpSpLocks/>
            </p:cNvGrpSpPr>
            <p:nvPr/>
          </p:nvGrpSpPr>
          <p:grpSpPr bwMode="auto">
            <a:xfrm>
              <a:off x="2929" y="1344"/>
              <a:ext cx="95" cy="413"/>
              <a:chOff x="1000" y="1306"/>
              <a:chExt cx="162" cy="701"/>
            </a:xfrm>
          </p:grpSpPr>
          <p:sp>
            <p:nvSpPr>
              <p:cNvPr id="12511" name="Oval 40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12" name="Oval 40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3" name="Group 402"/>
            <p:cNvGrpSpPr>
              <a:grpSpLocks/>
            </p:cNvGrpSpPr>
            <p:nvPr/>
          </p:nvGrpSpPr>
          <p:grpSpPr bwMode="auto">
            <a:xfrm>
              <a:off x="3217" y="1440"/>
              <a:ext cx="95" cy="413"/>
              <a:chOff x="1000" y="1306"/>
              <a:chExt cx="162" cy="701"/>
            </a:xfrm>
          </p:grpSpPr>
          <p:sp>
            <p:nvSpPr>
              <p:cNvPr id="12509" name="Oval 40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10" name="Oval 40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4" name="Group 405"/>
            <p:cNvGrpSpPr>
              <a:grpSpLocks/>
            </p:cNvGrpSpPr>
            <p:nvPr/>
          </p:nvGrpSpPr>
          <p:grpSpPr bwMode="auto">
            <a:xfrm>
              <a:off x="2448" y="1440"/>
              <a:ext cx="95" cy="413"/>
              <a:chOff x="1000" y="1306"/>
              <a:chExt cx="162" cy="701"/>
            </a:xfrm>
          </p:grpSpPr>
          <p:sp>
            <p:nvSpPr>
              <p:cNvPr id="12507" name="Oval 40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08" name="Oval 40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5" name="Group 408"/>
            <p:cNvGrpSpPr>
              <a:grpSpLocks/>
            </p:cNvGrpSpPr>
            <p:nvPr/>
          </p:nvGrpSpPr>
          <p:grpSpPr bwMode="auto">
            <a:xfrm>
              <a:off x="2640" y="1440"/>
              <a:ext cx="95" cy="413"/>
              <a:chOff x="1000" y="1306"/>
              <a:chExt cx="162" cy="701"/>
            </a:xfrm>
          </p:grpSpPr>
          <p:sp>
            <p:nvSpPr>
              <p:cNvPr id="12505" name="Oval 40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06" name="Oval 41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6" name="Group 411"/>
            <p:cNvGrpSpPr>
              <a:grpSpLocks/>
            </p:cNvGrpSpPr>
            <p:nvPr/>
          </p:nvGrpSpPr>
          <p:grpSpPr bwMode="auto">
            <a:xfrm>
              <a:off x="2833" y="1440"/>
              <a:ext cx="95" cy="413"/>
              <a:chOff x="1000" y="1306"/>
              <a:chExt cx="162" cy="701"/>
            </a:xfrm>
          </p:grpSpPr>
          <p:sp>
            <p:nvSpPr>
              <p:cNvPr id="12503" name="Oval 41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04" name="Oval 41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7" name="Group 414"/>
            <p:cNvGrpSpPr>
              <a:grpSpLocks/>
            </p:cNvGrpSpPr>
            <p:nvPr/>
          </p:nvGrpSpPr>
          <p:grpSpPr bwMode="auto">
            <a:xfrm>
              <a:off x="3025" y="1440"/>
              <a:ext cx="95" cy="413"/>
              <a:chOff x="1000" y="1306"/>
              <a:chExt cx="162" cy="701"/>
            </a:xfrm>
          </p:grpSpPr>
          <p:sp>
            <p:nvSpPr>
              <p:cNvPr id="12501" name="Oval 41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02" name="Oval 41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8" name="Group 417"/>
            <p:cNvGrpSpPr>
              <a:grpSpLocks/>
            </p:cNvGrpSpPr>
            <p:nvPr/>
          </p:nvGrpSpPr>
          <p:grpSpPr bwMode="auto">
            <a:xfrm>
              <a:off x="2544" y="1536"/>
              <a:ext cx="95" cy="413"/>
              <a:chOff x="1000" y="1306"/>
              <a:chExt cx="162" cy="701"/>
            </a:xfrm>
          </p:grpSpPr>
          <p:sp>
            <p:nvSpPr>
              <p:cNvPr id="12499" name="Oval 41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00" name="Oval 41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9" name="Group 420"/>
            <p:cNvGrpSpPr>
              <a:grpSpLocks/>
            </p:cNvGrpSpPr>
            <p:nvPr/>
          </p:nvGrpSpPr>
          <p:grpSpPr bwMode="auto">
            <a:xfrm>
              <a:off x="2736" y="1536"/>
              <a:ext cx="95" cy="413"/>
              <a:chOff x="1000" y="1306"/>
              <a:chExt cx="162" cy="701"/>
            </a:xfrm>
          </p:grpSpPr>
          <p:sp>
            <p:nvSpPr>
              <p:cNvPr id="12497" name="Oval 42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98" name="Oval 42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0" name="Group 423"/>
            <p:cNvGrpSpPr>
              <a:grpSpLocks/>
            </p:cNvGrpSpPr>
            <p:nvPr/>
          </p:nvGrpSpPr>
          <p:grpSpPr bwMode="auto">
            <a:xfrm>
              <a:off x="2929" y="1536"/>
              <a:ext cx="95" cy="413"/>
              <a:chOff x="1000" y="1306"/>
              <a:chExt cx="162" cy="701"/>
            </a:xfrm>
          </p:grpSpPr>
          <p:sp>
            <p:nvSpPr>
              <p:cNvPr id="12495" name="Oval 42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96" name="Oval 42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1" name="Group 426"/>
            <p:cNvGrpSpPr>
              <a:grpSpLocks/>
            </p:cNvGrpSpPr>
            <p:nvPr/>
          </p:nvGrpSpPr>
          <p:grpSpPr bwMode="auto">
            <a:xfrm>
              <a:off x="2737" y="1747"/>
              <a:ext cx="95" cy="413"/>
              <a:chOff x="1000" y="1306"/>
              <a:chExt cx="162" cy="701"/>
            </a:xfrm>
          </p:grpSpPr>
          <p:sp>
            <p:nvSpPr>
              <p:cNvPr id="12493" name="Oval 42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94" name="Oval 42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2" name="Group 429"/>
            <p:cNvGrpSpPr>
              <a:grpSpLocks/>
            </p:cNvGrpSpPr>
            <p:nvPr/>
          </p:nvGrpSpPr>
          <p:grpSpPr bwMode="auto">
            <a:xfrm>
              <a:off x="2929" y="1747"/>
              <a:ext cx="95" cy="413"/>
              <a:chOff x="1000" y="1306"/>
              <a:chExt cx="162" cy="701"/>
            </a:xfrm>
          </p:grpSpPr>
          <p:sp>
            <p:nvSpPr>
              <p:cNvPr id="12491" name="Oval 43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92" name="Oval 43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3" name="Group 432"/>
            <p:cNvGrpSpPr>
              <a:grpSpLocks/>
            </p:cNvGrpSpPr>
            <p:nvPr/>
          </p:nvGrpSpPr>
          <p:grpSpPr bwMode="auto">
            <a:xfrm>
              <a:off x="2640" y="1632"/>
              <a:ext cx="95" cy="413"/>
              <a:chOff x="1000" y="1306"/>
              <a:chExt cx="162" cy="701"/>
            </a:xfrm>
          </p:grpSpPr>
          <p:sp>
            <p:nvSpPr>
              <p:cNvPr id="12489" name="Oval 43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90" name="Oval 43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4" name="Group 435"/>
            <p:cNvGrpSpPr>
              <a:grpSpLocks/>
            </p:cNvGrpSpPr>
            <p:nvPr/>
          </p:nvGrpSpPr>
          <p:grpSpPr bwMode="auto">
            <a:xfrm>
              <a:off x="2832" y="1632"/>
              <a:ext cx="95" cy="413"/>
              <a:chOff x="1000" y="1306"/>
              <a:chExt cx="162" cy="701"/>
            </a:xfrm>
          </p:grpSpPr>
          <p:sp>
            <p:nvSpPr>
              <p:cNvPr id="12487" name="Oval 43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88" name="Oval 43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5" name="Group 438"/>
            <p:cNvGrpSpPr>
              <a:grpSpLocks/>
            </p:cNvGrpSpPr>
            <p:nvPr/>
          </p:nvGrpSpPr>
          <p:grpSpPr bwMode="auto">
            <a:xfrm>
              <a:off x="3025" y="1632"/>
              <a:ext cx="95" cy="413"/>
              <a:chOff x="1000" y="1306"/>
              <a:chExt cx="162" cy="701"/>
            </a:xfrm>
          </p:grpSpPr>
          <p:sp>
            <p:nvSpPr>
              <p:cNvPr id="12485" name="Oval 43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86" name="Oval 44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6" name="Group 441"/>
            <p:cNvGrpSpPr>
              <a:grpSpLocks/>
            </p:cNvGrpSpPr>
            <p:nvPr/>
          </p:nvGrpSpPr>
          <p:grpSpPr bwMode="auto">
            <a:xfrm>
              <a:off x="3121" y="1536"/>
              <a:ext cx="95" cy="413"/>
              <a:chOff x="1000" y="1306"/>
              <a:chExt cx="162" cy="701"/>
            </a:xfrm>
          </p:grpSpPr>
          <p:sp>
            <p:nvSpPr>
              <p:cNvPr id="12483" name="Oval 44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84" name="Oval 44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7" name="Group 444"/>
            <p:cNvGrpSpPr>
              <a:grpSpLocks/>
            </p:cNvGrpSpPr>
            <p:nvPr/>
          </p:nvGrpSpPr>
          <p:grpSpPr bwMode="auto">
            <a:xfrm>
              <a:off x="3313" y="1344"/>
              <a:ext cx="95" cy="413"/>
              <a:chOff x="1000" y="1306"/>
              <a:chExt cx="162" cy="701"/>
            </a:xfrm>
          </p:grpSpPr>
          <p:sp>
            <p:nvSpPr>
              <p:cNvPr id="12481" name="Oval 44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82" name="Oval 44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8" name="Group 447"/>
            <p:cNvGrpSpPr>
              <a:grpSpLocks/>
            </p:cNvGrpSpPr>
            <p:nvPr/>
          </p:nvGrpSpPr>
          <p:grpSpPr bwMode="auto">
            <a:xfrm>
              <a:off x="3409" y="1248"/>
              <a:ext cx="95" cy="413"/>
              <a:chOff x="1000" y="1306"/>
              <a:chExt cx="162" cy="701"/>
            </a:xfrm>
          </p:grpSpPr>
          <p:sp>
            <p:nvSpPr>
              <p:cNvPr id="12479" name="Oval 44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80" name="Oval 44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9" name="Group 450"/>
            <p:cNvGrpSpPr>
              <a:grpSpLocks/>
            </p:cNvGrpSpPr>
            <p:nvPr/>
          </p:nvGrpSpPr>
          <p:grpSpPr bwMode="auto">
            <a:xfrm>
              <a:off x="3505" y="1152"/>
              <a:ext cx="95" cy="413"/>
              <a:chOff x="1000" y="1306"/>
              <a:chExt cx="162" cy="701"/>
            </a:xfrm>
          </p:grpSpPr>
          <p:sp>
            <p:nvSpPr>
              <p:cNvPr id="12477" name="Oval 45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78" name="Oval 45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70" name="Group 453"/>
            <p:cNvGrpSpPr>
              <a:grpSpLocks/>
            </p:cNvGrpSpPr>
            <p:nvPr/>
          </p:nvGrpSpPr>
          <p:grpSpPr bwMode="auto">
            <a:xfrm>
              <a:off x="3601" y="1056"/>
              <a:ext cx="95" cy="413"/>
              <a:chOff x="1000" y="1306"/>
              <a:chExt cx="162" cy="701"/>
            </a:xfrm>
          </p:grpSpPr>
          <p:sp>
            <p:nvSpPr>
              <p:cNvPr id="12475" name="Oval 45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76" name="Oval 45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71" name="Group 456"/>
            <p:cNvGrpSpPr>
              <a:grpSpLocks/>
            </p:cNvGrpSpPr>
            <p:nvPr/>
          </p:nvGrpSpPr>
          <p:grpSpPr bwMode="auto">
            <a:xfrm>
              <a:off x="2799" y="1680"/>
              <a:ext cx="162" cy="701"/>
              <a:chOff x="1000" y="1306"/>
              <a:chExt cx="162" cy="701"/>
            </a:xfrm>
          </p:grpSpPr>
          <p:sp>
            <p:nvSpPr>
              <p:cNvPr id="12473" name="Oval 45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74" name="Oval 458"/>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2472" name="Picture 45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3" name="Group 460"/>
          <p:cNvGrpSpPr>
            <a:grpSpLocks/>
          </p:cNvGrpSpPr>
          <p:nvPr/>
        </p:nvGrpSpPr>
        <p:grpSpPr bwMode="auto">
          <a:xfrm>
            <a:off x="9753244" y="228912"/>
            <a:ext cx="398424" cy="1722270"/>
            <a:chOff x="1000" y="1306"/>
            <a:chExt cx="162" cy="701"/>
          </a:xfrm>
        </p:grpSpPr>
        <p:sp>
          <p:nvSpPr>
            <p:cNvPr id="12425" name="Oval 4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6" name="Oval 462"/>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0895" name="Group 463"/>
          <p:cNvGrpSpPr>
            <a:grpSpLocks/>
          </p:cNvGrpSpPr>
          <p:nvPr/>
        </p:nvGrpSpPr>
        <p:grpSpPr bwMode="auto">
          <a:xfrm>
            <a:off x="7924622" y="1487678"/>
            <a:ext cx="1901640" cy="1176222"/>
            <a:chOff x="1296" y="1440"/>
            <a:chExt cx="1488" cy="921"/>
          </a:xfrm>
        </p:grpSpPr>
        <p:sp>
          <p:nvSpPr>
            <p:cNvPr id="12387" name="AutoShape 464"/>
            <p:cNvSpPr>
              <a:spLocks/>
            </p:cNvSpPr>
            <p:nvPr/>
          </p:nvSpPr>
          <p:spPr bwMode="auto">
            <a:xfrm rot="-5400000">
              <a:off x="1351" y="165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8" name="AutoShape 465"/>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9" name="AutoShape 466"/>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0" name="AutoShape 467"/>
            <p:cNvSpPr>
              <a:spLocks/>
            </p:cNvSpPr>
            <p:nvPr/>
          </p:nvSpPr>
          <p:spPr bwMode="auto">
            <a:xfrm rot="-5400000">
              <a:off x="1638" y="194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1" name="AutoShape 468"/>
            <p:cNvSpPr>
              <a:spLocks/>
            </p:cNvSpPr>
            <p:nvPr/>
          </p:nvSpPr>
          <p:spPr bwMode="auto">
            <a:xfrm rot="-5400000">
              <a:off x="1505" y="157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2" name="AutoShape 469"/>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3" name="AutoShape 470"/>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4" name="AutoShape 471"/>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5" name="AutoShape 472"/>
            <p:cNvSpPr>
              <a:spLocks/>
            </p:cNvSpPr>
            <p:nvPr/>
          </p:nvSpPr>
          <p:spPr bwMode="auto">
            <a:xfrm rot="-5400000">
              <a:off x="1647"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6" name="AutoShape 473"/>
            <p:cNvSpPr>
              <a:spLocks/>
            </p:cNvSpPr>
            <p:nvPr/>
          </p:nvSpPr>
          <p:spPr bwMode="auto">
            <a:xfrm rot="-5400000">
              <a:off x="1745"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7" name="AutoShape 474"/>
            <p:cNvSpPr>
              <a:spLocks/>
            </p:cNvSpPr>
            <p:nvPr/>
          </p:nvSpPr>
          <p:spPr bwMode="auto">
            <a:xfrm rot="-5400000">
              <a:off x="1841"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8" name="AutoShape 475"/>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9" name="AutoShape 476"/>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0" name="AutoShape 477"/>
            <p:cNvSpPr>
              <a:spLocks/>
            </p:cNvSpPr>
            <p:nvPr/>
          </p:nvSpPr>
          <p:spPr bwMode="auto">
            <a:xfrm rot="-5400000">
              <a:off x="1888"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1" name="AutoShape 478"/>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2" name="AutoShape 479"/>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3" name="AutoShape 480"/>
            <p:cNvSpPr>
              <a:spLocks/>
            </p:cNvSpPr>
            <p:nvPr/>
          </p:nvSpPr>
          <p:spPr bwMode="auto">
            <a:xfrm rot="-5400000">
              <a:off x="1734" y="204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4" name="AutoShape 481"/>
            <p:cNvSpPr>
              <a:spLocks/>
            </p:cNvSpPr>
            <p:nvPr/>
          </p:nvSpPr>
          <p:spPr bwMode="auto">
            <a:xfrm rot="-5400000">
              <a:off x="1888" y="1960"/>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5" name="AutoShape 482"/>
            <p:cNvSpPr>
              <a:spLocks/>
            </p:cNvSpPr>
            <p:nvPr/>
          </p:nvSpPr>
          <p:spPr bwMode="auto">
            <a:xfrm rot="-5400000">
              <a:off x="2032"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6" name="AutoShape 483"/>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7" name="AutoShape 484"/>
            <p:cNvSpPr>
              <a:spLocks/>
            </p:cNvSpPr>
            <p:nvPr/>
          </p:nvSpPr>
          <p:spPr bwMode="auto">
            <a:xfrm rot="-5400000">
              <a:off x="1831" y="2136"/>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8" name="AutoShape 485"/>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9" name="AutoShape 486"/>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0" name="AutoShape 487"/>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1" name="AutoShape 488"/>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2" name="AutoShape 489"/>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3" name="AutoShape 490"/>
            <p:cNvSpPr>
              <a:spLocks/>
            </p:cNvSpPr>
            <p:nvPr/>
          </p:nvSpPr>
          <p:spPr bwMode="auto">
            <a:xfrm rot="-5400000">
              <a:off x="2223" y="2057"/>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4" name="AutoShape 491"/>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5" name="AutoShape 492"/>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6" name="AutoShape 493"/>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7" name="AutoShape 494"/>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8" name="AutoShape 495"/>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9" name="AutoShape 496"/>
            <p:cNvSpPr>
              <a:spLocks/>
            </p:cNvSpPr>
            <p:nvPr/>
          </p:nvSpPr>
          <p:spPr bwMode="auto">
            <a:xfrm rot="-5400000">
              <a:off x="2119"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0" name="AutoShape 497"/>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1" name="AutoShape 498"/>
            <p:cNvSpPr>
              <a:spLocks/>
            </p:cNvSpPr>
            <p:nvPr/>
          </p:nvSpPr>
          <p:spPr bwMode="auto">
            <a:xfrm rot="-5400000">
              <a:off x="246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2" name="AutoShape 499"/>
            <p:cNvSpPr>
              <a:spLocks/>
            </p:cNvSpPr>
            <p:nvPr/>
          </p:nvSpPr>
          <p:spPr bwMode="auto">
            <a:xfrm rot="-5400000">
              <a:off x="256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3" name="AutoShape 500"/>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4" name="AutoShape 501"/>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0934" name="Group 502"/>
          <p:cNvGrpSpPr>
            <a:grpSpLocks/>
          </p:cNvGrpSpPr>
          <p:nvPr/>
        </p:nvGrpSpPr>
        <p:grpSpPr bwMode="auto">
          <a:xfrm>
            <a:off x="8230980" y="1059095"/>
            <a:ext cx="1901640" cy="1176222"/>
            <a:chOff x="1296" y="1440"/>
            <a:chExt cx="1488" cy="921"/>
          </a:xfrm>
        </p:grpSpPr>
        <p:sp>
          <p:nvSpPr>
            <p:cNvPr id="12349" name="AutoShape 503"/>
            <p:cNvSpPr>
              <a:spLocks/>
            </p:cNvSpPr>
            <p:nvPr/>
          </p:nvSpPr>
          <p:spPr bwMode="auto">
            <a:xfrm rot="-5400000">
              <a:off x="1351" y="165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0" name="AutoShape 504"/>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1" name="AutoShape 505"/>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2" name="AutoShape 506"/>
            <p:cNvSpPr>
              <a:spLocks/>
            </p:cNvSpPr>
            <p:nvPr/>
          </p:nvSpPr>
          <p:spPr bwMode="auto">
            <a:xfrm rot="-5400000">
              <a:off x="1638" y="194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3" name="AutoShape 507"/>
            <p:cNvSpPr>
              <a:spLocks/>
            </p:cNvSpPr>
            <p:nvPr/>
          </p:nvSpPr>
          <p:spPr bwMode="auto">
            <a:xfrm rot="-5400000">
              <a:off x="1505" y="157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4" name="AutoShape 508"/>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5" name="AutoShape 509"/>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6" name="AutoShape 510"/>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7" name="AutoShape 511"/>
            <p:cNvSpPr>
              <a:spLocks/>
            </p:cNvSpPr>
            <p:nvPr/>
          </p:nvSpPr>
          <p:spPr bwMode="auto">
            <a:xfrm rot="-5400000">
              <a:off x="1647"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8" name="AutoShape 512"/>
            <p:cNvSpPr>
              <a:spLocks/>
            </p:cNvSpPr>
            <p:nvPr/>
          </p:nvSpPr>
          <p:spPr bwMode="auto">
            <a:xfrm rot="-5400000">
              <a:off x="1745"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9" name="AutoShape 513"/>
            <p:cNvSpPr>
              <a:spLocks/>
            </p:cNvSpPr>
            <p:nvPr/>
          </p:nvSpPr>
          <p:spPr bwMode="auto">
            <a:xfrm rot="-5400000">
              <a:off x="1841"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0" name="AutoShape 514"/>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1" name="AutoShape 515"/>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2" name="AutoShape 516"/>
            <p:cNvSpPr>
              <a:spLocks/>
            </p:cNvSpPr>
            <p:nvPr/>
          </p:nvSpPr>
          <p:spPr bwMode="auto">
            <a:xfrm rot="-5400000">
              <a:off x="1888"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3" name="AutoShape 517"/>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4" name="AutoShape 518"/>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5" name="AutoShape 519"/>
            <p:cNvSpPr>
              <a:spLocks/>
            </p:cNvSpPr>
            <p:nvPr/>
          </p:nvSpPr>
          <p:spPr bwMode="auto">
            <a:xfrm rot="-5400000">
              <a:off x="1734" y="204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6" name="AutoShape 520"/>
            <p:cNvSpPr>
              <a:spLocks/>
            </p:cNvSpPr>
            <p:nvPr/>
          </p:nvSpPr>
          <p:spPr bwMode="auto">
            <a:xfrm rot="-5400000">
              <a:off x="1888" y="1960"/>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7" name="AutoShape 521"/>
            <p:cNvSpPr>
              <a:spLocks/>
            </p:cNvSpPr>
            <p:nvPr/>
          </p:nvSpPr>
          <p:spPr bwMode="auto">
            <a:xfrm rot="-5400000">
              <a:off x="2032"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8" name="AutoShape 522"/>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9" name="AutoShape 523"/>
            <p:cNvSpPr>
              <a:spLocks/>
            </p:cNvSpPr>
            <p:nvPr/>
          </p:nvSpPr>
          <p:spPr bwMode="auto">
            <a:xfrm rot="-5400000">
              <a:off x="1831" y="2136"/>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0" name="AutoShape 524"/>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1" name="AutoShape 525"/>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2" name="AutoShape 526"/>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3" name="AutoShape 527"/>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4" name="AutoShape 528"/>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5" name="AutoShape 529"/>
            <p:cNvSpPr>
              <a:spLocks/>
            </p:cNvSpPr>
            <p:nvPr/>
          </p:nvSpPr>
          <p:spPr bwMode="auto">
            <a:xfrm rot="-5400000">
              <a:off x="2223" y="2057"/>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6" name="AutoShape 530"/>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7" name="AutoShape 531"/>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8" name="AutoShape 532"/>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9" name="AutoShape 533"/>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0" name="AutoShape 534"/>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1" name="AutoShape 535"/>
            <p:cNvSpPr>
              <a:spLocks/>
            </p:cNvSpPr>
            <p:nvPr/>
          </p:nvSpPr>
          <p:spPr bwMode="auto">
            <a:xfrm rot="-5400000">
              <a:off x="2119"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2" name="AutoShape 536"/>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3" name="AutoShape 537"/>
            <p:cNvSpPr>
              <a:spLocks/>
            </p:cNvSpPr>
            <p:nvPr/>
          </p:nvSpPr>
          <p:spPr bwMode="auto">
            <a:xfrm rot="-5400000">
              <a:off x="246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4" name="AutoShape 538"/>
            <p:cNvSpPr>
              <a:spLocks/>
            </p:cNvSpPr>
            <p:nvPr/>
          </p:nvSpPr>
          <p:spPr bwMode="auto">
            <a:xfrm rot="-5400000">
              <a:off x="256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5" name="AutoShape 539"/>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6" name="AutoShape 540"/>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0973" name="Group 541"/>
          <p:cNvGrpSpPr>
            <a:grpSpLocks/>
          </p:cNvGrpSpPr>
          <p:nvPr/>
        </p:nvGrpSpPr>
        <p:grpSpPr bwMode="auto">
          <a:xfrm>
            <a:off x="8537337" y="1733716"/>
            <a:ext cx="1901640" cy="1176223"/>
            <a:chOff x="1296" y="1440"/>
            <a:chExt cx="1488" cy="921"/>
          </a:xfrm>
        </p:grpSpPr>
        <p:sp>
          <p:nvSpPr>
            <p:cNvPr id="12311" name="AutoShape 542"/>
            <p:cNvSpPr>
              <a:spLocks/>
            </p:cNvSpPr>
            <p:nvPr/>
          </p:nvSpPr>
          <p:spPr bwMode="auto">
            <a:xfrm rot="-5400000">
              <a:off x="1351" y="165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2" name="AutoShape 543"/>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3" name="AutoShape 544"/>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4" name="AutoShape 545"/>
            <p:cNvSpPr>
              <a:spLocks/>
            </p:cNvSpPr>
            <p:nvPr/>
          </p:nvSpPr>
          <p:spPr bwMode="auto">
            <a:xfrm rot="-5400000">
              <a:off x="1638" y="194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5" name="AutoShape 546"/>
            <p:cNvSpPr>
              <a:spLocks/>
            </p:cNvSpPr>
            <p:nvPr/>
          </p:nvSpPr>
          <p:spPr bwMode="auto">
            <a:xfrm rot="-5400000">
              <a:off x="1505" y="157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6" name="AutoShape 547"/>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7" name="AutoShape 548"/>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8" name="AutoShape 549"/>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9" name="AutoShape 550"/>
            <p:cNvSpPr>
              <a:spLocks/>
            </p:cNvSpPr>
            <p:nvPr/>
          </p:nvSpPr>
          <p:spPr bwMode="auto">
            <a:xfrm rot="-5400000">
              <a:off x="1647"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0" name="AutoShape 551"/>
            <p:cNvSpPr>
              <a:spLocks/>
            </p:cNvSpPr>
            <p:nvPr/>
          </p:nvSpPr>
          <p:spPr bwMode="auto">
            <a:xfrm rot="-5400000">
              <a:off x="1745"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1" name="AutoShape 552"/>
            <p:cNvSpPr>
              <a:spLocks/>
            </p:cNvSpPr>
            <p:nvPr/>
          </p:nvSpPr>
          <p:spPr bwMode="auto">
            <a:xfrm rot="-5400000">
              <a:off x="1841"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2" name="AutoShape 553"/>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3" name="AutoShape 554"/>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4" name="AutoShape 555"/>
            <p:cNvSpPr>
              <a:spLocks/>
            </p:cNvSpPr>
            <p:nvPr/>
          </p:nvSpPr>
          <p:spPr bwMode="auto">
            <a:xfrm rot="-5400000">
              <a:off x="1888"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5" name="AutoShape 556"/>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6" name="AutoShape 557"/>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7" name="AutoShape 558"/>
            <p:cNvSpPr>
              <a:spLocks/>
            </p:cNvSpPr>
            <p:nvPr/>
          </p:nvSpPr>
          <p:spPr bwMode="auto">
            <a:xfrm rot="-5400000">
              <a:off x="1734" y="204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8" name="AutoShape 559"/>
            <p:cNvSpPr>
              <a:spLocks/>
            </p:cNvSpPr>
            <p:nvPr/>
          </p:nvSpPr>
          <p:spPr bwMode="auto">
            <a:xfrm rot="-5400000">
              <a:off x="1888" y="1960"/>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9" name="AutoShape 560"/>
            <p:cNvSpPr>
              <a:spLocks/>
            </p:cNvSpPr>
            <p:nvPr/>
          </p:nvSpPr>
          <p:spPr bwMode="auto">
            <a:xfrm rot="-5400000">
              <a:off x="2032"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0" name="AutoShape 561"/>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1" name="AutoShape 562"/>
            <p:cNvSpPr>
              <a:spLocks/>
            </p:cNvSpPr>
            <p:nvPr/>
          </p:nvSpPr>
          <p:spPr bwMode="auto">
            <a:xfrm rot="-5400000">
              <a:off x="1831" y="2136"/>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2" name="AutoShape 563"/>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3" name="AutoShape 564"/>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4" name="AutoShape 565"/>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5" name="AutoShape 566"/>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6" name="AutoShape 567"/>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7" name="AutoShape 568"/>
            <p:cNvSpPr>
              <a:spLocks/>
            </p:cNvSpPr>
            <p:nvPr/>
          </p:nvSpPr>
          <p:spPr bwMode="auto">
            <a:xfrm rot="-5400000">
              <a:off x="2223" y="2057"/>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8" name="AutoShape 569"/>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9" name="AutoShape 570"/>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0" name="AutoShape 571"/>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1" name="AutoShape 572"/>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2" name="AutoShape 573"/>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3" name="AutoShape 574"/>
            <p:cNvSpPr>
              <a:spLocks/>
            </p:cNvSpPr>
            <p:nvPr/>
          </p:nvSpPr>
          <p:spPr bwMode="auto">
            <a:xfrm rot="-5400000">
              <a:off x="2119"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4" name="AutoShape 575"/>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5" name="AutoShape 576"/>
            <p:cNvSpPr>
              <a:spLocks/>
            </p:cNvSpPr>
            <p:nvPr/>
          </p:nvSpPr>
          <p:spPr bwMode="auto">
            <a:xfrm rot="-5400000">
              <a:off x="246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6" name="AutoShape 577"/>
            <p:cNvSpPr>
              <a:spLocks/>
            </p:cNvSpPr>
            <p:nvPr/>
          </p:nvSpPr>
          <p:spPr bwMode="auto">
            <a:xfrm rot="-5400000">
              <a:off x="256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7" name="AutoShape 578"/>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8" name="AutoShape 579"/>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sp>
        <p:nvSpPr>
          <p:cNvPr id="1171012" name="AutoShape 580"/>
          <p:cNvSpPr>
            <a:spLocks noChangeArrowheads="1"/>
          </p:cNvSpPr>
          <p:nvPr/>
        </p:nvSpPr>
        <p:spPr bwMode="auto">
          <a:xfrm rot="1414482">
            <a:off x="6073777" y="3830598"/>
            <a:ext cx="2266729" cy="380963"/>
          </a:xfrm>
          <a:prstGeom prst="lightningBolt">
            <a:avLst/>
          </a:prstGeom>
          <a:gradFill rotWithShape="1">
            <a:gsLst>
              <a:gs pos="0">
                <a:srgbClr val="4D0808"/>
              </a:gs>
              <a:gs pos="14999">
                <a:srgbClr val="FF0300"/>
              </a:gs>
              <a:gs pos="27499">
                <a:srgbClr val="FF7A00"/>
              </a:gs>
              <a:gs pos="50000">
                <a:srgbClr val="FFF200"/>
              </a:gs>
              <a:gs pos="72501">
                <a:srgbClr val="FF7A00"/>
              </a:gs>
              <a:gs pos="85001">
                <a:srgbClr val="FF0300"/>
              </a:gs>
              <a:gs pos="100000">
                <a:srgbClr val="4D080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171013" name="AutoShape 581"/>
          <p:cNvSpPr>
            <a:spLocks noChangeArrowheads="1"/>
          </p:cNvSpPr>
          <p:nvPr/>
        </p:nvSpPr>
        <p:spPr bwMode="auto">
          <a:xfrm rot="20185518" flipH="1">
            <a:off x="3794350" y="3846472"/>
            <a:ext cx="2325461" cy="380963"/>
          </a:xfrm>
          <a:prstGeom prst="lightningBolt">
            <a:avLst/>
          </a:prstGeom>
          <a:gradFill rotWithShape="1">
            <a:gsLst>
              <a:gs pos="0">
                <a:srgbClr val="4D0808"/>
              </a:gs>
              <a:gs pos="14999">
                <a:srgbClr val="FF0300"/>
              </a:gs>
              <a:gs pos="27499">
                <a:srgbClr val="FF7A00"/>
              </a:gs>
              <a:gs pos="50000">
                <a:srgbClr val="FFF200"/>
              </a:gs>
              <a:gs pos="72501">
                <a:srgbClr val="FF7A00"/>
              </a:gs>
              <a:gs pos="85001">
                <a:srgbClr val="FF0300"/>
              </a:gs>
              <a:gs pos="100000">
                <a:srgbClr val="4D080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nvGrpSpPr>
          <p:cNvPr id="12299" name="Group 582"/>
          <p:cNvGrpSpPr>
            <a:grpSpLocks/>
          </p:cNvGrpSpPr>
          <p:nvPr/>
        </p:nvGrpSpPr>
        <p:grpSpPr bwMode="auto">
          <a:xfrm>
            <a:off x="5289628" y="4952851"/>
            <a:ext cx="1600044" cy="990503"/>
            <a:chOff x="288" y="2736"/>
            <a:chExt cx="1008" cy="624"/>
          </a:xfrm>
        </p:grpSpPr>
        <p:sp>
          <p:nvSpPr>
            <p:cNvPr id="12303" name="Oval 583"/>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Dragon</a:t>
              </a:r>
            </a:p>
          </p:txBody>
        </p:sp>
        <p:sp>
          <p:nvSpPr>
            <p:cNvPr id="12304" name="Oval 584"/>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05" name="Oval 585"/>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06" name="Oval 586"/>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07" name="Oval 587"/>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08" name="Oval 588"/>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09" name="Oval 589"/>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10" name="Oval 590"/>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sp>
        <p:nvSpPr>
          <p:cNvPr id="1171023" name="AutoShape 591"/>
          <p:cNvSpPr>
            <a:spLocks noChangeArrowheads="1"/>
          </p:cNvSpPr>
          <p:nvPr/>
        </p:nvSpPr>
        <p:spPr bwMode="auto">
          <a:xfrm>
            <a:off x="2667336" y="3429000"/>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171024" name="AutoShape 592"/>
          <p:cNvSpPr>
            <a:spLocks noChangeArrowheads="1"/>
          </p:cNvSpPr>
          <p:nvPr/>
        </p:nvSpPr>
        <p:spPr bwMode="auto">
          <a:xfrm>
            <a:off x="4637231" y="3429000"/>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171025" name="AutoShape 593"/>
          <p:cNvSpPr>
            <a:spLocks noChangeArrowheads="1"/>
          </p:cNvSpPr>
          <p:nvPr/>
        </p:nvSpPr>
        <p:spPr bwMode="auto">
          <a:xfrm>
            <a:off x="6857927" y="3429000"/>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94" name="Title 1">
            <a:extLst>
              <a:ext uri="{FF2B5EF4-FFF2-40B4-BE49-F238E27FC236}">
                <a16:creationId xmlns:a16="http://schemas.microsoft.com/office/drawing/2014/main" id="{6E499B0B-0468-AA4C-BAC0-11AB6D79DB68}"/>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spTree>
    <p:extLst>
      <p:ext uri="{BB962C8B-B14F-4D97-AF65-F5344CB8AC3E}">
        <p14:creationId xmlns:p14="http://schemas.microsoft.com/office/powerpoint/2010/main" val="1697002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10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1013"/>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
                                  </p:stCondLst>
                                  <p:childTnLst>
                                    <p:set>
                                      <p:cBhvr>
                                        <p:cTn id="11" dur="1" fill="hold">
                                          <p:stCondLst>
                                            <p:cond delay="0"/>
                                          </p:stCondLst>
                                        </p:cTn>
                                        <p:tgtEl>
                                          <p:spTgt spid="1171023"/>
                                        </p:tgtEl>
                                        <p:attrNameLst>
                                          <p:attrName>style.visibility</p:attrName>
                                        </p:attrNameLst>
                                      </p:cBhvr>
                                      <p:to>
                                        <p:strVal val="visible"/>
                                      </p:to>
                                    </p:set>
                                  </p:childTnLst>
                                </p:cTn>
                              </p:par>
                            </p:childTnLst>
                          </p:cTn>
                        </p:par>
                        <p:par>
                          <p:cTn id="12" fill="hold" nodeType="afterGroup">
                            <p:stCondLst>
                              <p:cond delay="100"/>
                            </p:stCondLst>
                            <p:childTnLst>
                              <p:par>
                                <p:cTn id="13" presetID="10" presetClass="exit" presetSubtype="0" fill="hold" grpId="1" nodeType="afterEffect">
                                  <p:stCondLst>
                                    <p:cond delay="0"/>
                                  </p:stCondLst>
                                  <p:childTnLst>
                                    <p:animEffect transition="out" filter="fade">
                                      <p:cBhvr>
                                        <p:cTn id="14" dur="1000"/>
                                        <p:tgtEl>
                                          <p:spTgt spid="1171023"/>
                                        </p:tgtEl>
                                      </p:cBhvr>
                                    </p:animEffect>
                                    <p:set>
                                      <p:cBhvr>
                                        <p:cTn id="15" dur="1" fill="hold">
                                          <p:stCondLst>
                                            <p:cond delay="999"/>
                                          </p:stCondLst>
                                        </p:cTn>
                                        <p:tgtEl>
                                          <p:spTgt spid="117102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171024"/>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1000"/>
                                        <p:tgtEl>
                                          <p:spTgt spid="1171024"/>
                                        </p:tgtEl>
                                      </p:cBhvr>
                                    </p:animEffect>
                                    <p:set>
                                      <p:cBhvr>
                                        <p:cTn id="20" dur="1" fill="hold">
                                          <p:stCondLst>
                                            <p:cond delay="999"/>
                                          </p:stCondLst>
                                        </p:cTn>
                                        <p:tgtEl>
                                          <p:spTgt spid="117102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71025"/>
                                        </p:tgtEl>
                                        <p:attrNameLst>
                                          <p:attrName>style.visibility</p:attrName>
                                        </p:attrNameLst>
                                      </p:cBhvr>
                                      <p:to>
                                        <p:strVal val="visible"/>
                                      </p:to>
                                    </p:set>
                                  </p:childTnLst>
                                </p:cTn>
                              </p:par>
                              <p:par>
                                <p:cTn id="23" presetID="10" presetClass="exit" presetSubtype="0" fill="hold" grpId="1" nodeType="withEffect">
                                  <p:stCondLst>
                                    <p:cond delay="0"/>
                                  </p:stCondLst>
                                  <p:childTnLst>
                                    <p:animEffect transition="out" filter="fade">
                                      <p:cBhvr>
                                        <p:cTn id="24" dur="1000"/>
                                        <p:tgtEl>
                                          <p:spTgt spid="1171025"/>
                                        </p:tgtEl>
                                      </p:cBhvr>
                                    </p:animEffect>
                                    <p:set>
                                      <p:cBhvr>
                                        <p:cTn id="25" dur="1" fill="hold">
                                          <p:stCondLst>
                                            <p:cond delay="999"/>
                                          </p:stCondLst>
                                        </p:cTn>
                                        <p:tgtEl>
                                          <p:spTgt spid="1171025"/>
                                        </p:tgtEl>
                                        <p:attrNameLst>
                                          <p:attrName>style.visibility</p:attrName>
                                        </p:attrNameLst>
                                      </p:cBhvr>
                                      <p:to>
                                        <p:strVal val="hidden"/>
                                      </p:to>
                                    </p:set>
                                  </p:childTnLst>
                                </p:cTn>
                              </p:par>
                              <p:par>
                                <p:cTn id="26" presetID="55" presetClass="exit" presetSubtype="0" fill="hold" grpId="1" nodeType="withEffect">
                                  <p:stCondLst>
                                    <p:cond delay="0"/>
                                  </p:stCondLst>
                                  <p:childTnLst>
                                    <p:anim calcmode="lin" valueType="num">
                                      <p:cBhvr>
                                        <p:cTn id="27" dur="1000"/>
                                        <p:tgtEl>
                                          <p:spTgt spid="1171013"/>
                                        </p:tgtEl>
                                        <p:attrNameLst>
                                          <p:attrName>ppt_w</p:attrName>
                                        </p:attrNameLst>
                                      </p:cBhvr>
                                      <p:tavLst>
                                        <p:tav tm="0">
                                          <p:val>
                                            <p:strVal val="ppt_w"/>
                                          </p:val>
                                        </p:tav>
                                        <p:tav tm="100000">
                                          <p:val>
                                            <p:strVal val="ppt_w*0.70"/>
                                          </p:val>
                                        </p:tav>
                                      </p:tavLst>
                                    </p:anim>
                                    <p:anim calcmode="lin" valueType="num">
                                      <p:cBhvr>
                                        <p:cTn id="28" dur="1000"/>
                                        <p:tgtEl>
                                          <p:spTgt spid="1171013"/>
                                        </p:tgtEl>
                                        <p:attrNameLst>
                                          <p:attrName>ppt_h</p:attrName>
                                        </p:attrNameLst>
                                      </p:cBhvr>
                                      <p:tavLst>
                                        <p:tav tm="0">
                                          <p:val>
                                            <p:strVal val="ppt_h"/>
                                          </p:val>
                                        </p:tav>
                                        <p:tav tm="100000">
                                          <p:val>
                                            <p:strVal val="ppt_h"/>
                                          </p:val>
                                        </p:tav>
                                      </p:tavLst>
                                    </p:anim>
                                    <p:animEffect transition="out" filter="fade">
                                      <p:cBhvr>
                                        <p:cTn id="29" dur="1000"/>
                                        <p:tgtEl>
                                          <p:spTgt spid="1171013"/>
                                        </p:tgtEl>
                                      </p:cBhvr>
                                    </p:animEffect>
                                    <p:set>
                                      <p:cBhvr>
                                        <p:cTn id="30" dur="1" fill="hold">
                                          <p:stCondLst>
                                            <p:cond delay="999"/>
                                          </p:stCondLst>
                                        </p:cTn>
                                        <p:tgtEl>
                                          <p:spTgt spid="1171013"/>
                                        </p:tgtEl>
                                        <p:attrNameLst>
                                          <p:attrName>style.visibility</p:attrName>
                                        </p:attrNameLst>
                                      </p:cBhvr>
                                      <p:to>
                                        <p:strVal val="hidden"/>
                                      </p:to>
                                    </p:set>
                                  </p:childTnLst>
                                </p:cTn>
                              </p:par>
                              <p:par>
                                <p:cTn id="31" presetID="55" presetClass="exit" presetSubtype="0" fill="hold" grpId="1" nodeType="withEffect">
                                  <p:stCondLst>
                                    <p:cond delay="0"/>
                                  </p:stCondLst>
                                  <p:childTnLst>
                                    <p:anim calcmode="lin" valueType="num">
                                      <p:cBhvr>
                                        <p:cTn id="32" dur="1000"/>
                                        <p:tgtEl>
                                          <p:spTgt spid="1171012"/>
                                        </p:tgtEl>
                                        <p:attrNameLst>
                                          <p:attrName>ppt_w</p:attrName>
                                        </p:attrNameLst>
                                      </p:cBhvr>
                                      <p:tavLst>
                                        <p:tav tm="0">
                                          <p:val>
                                            <p:strVal val="ppt_w"/>
                                          </p:val>
                                        </p:tav>
                                        <p:tav tm="100000">
                                          <p:val>
                                            <p:strVal val="ppt_w*0.70"/>
                                          </p:val>
                                        </p:tav>
                                      </p:tavLst>
                                    </p:anim>
                                    <p:anim calcmode="lin" valueType="num">
                                      <p:cBhvr>
                                        <p:cTn id="33" dur="1000"/>
                                        <p:tgtEl>
                                          <p:spTgt spid="1171012"/>
                                        </p:tgtEl>
                                        <p:attrNameLst>
                                          <p:attrName>ppt_h</p:attrName>
                                        </p:attrNameLst>
                                      </p:cBhvr>
                                      <p:tavLst>
                                        <p:tav tm="0">
                                          <p:val>
                                            <p:strVal val="ppt_h"/>
                                          </p:val>
                                        </p:tav>
                                        <p:tav tm="100000">
                                          <p:val>
                                            <p:strVal val="ppt_h"/>
                                          </p:val>
                                        </p:tav>
                                      </p:tavLst>
                                    </p:anim>
                                    <p:animEffect transition="out" filter="fade">
                                      <p:cBhvr>
                                        <p:cTn id="34" dur="1000"/>
                                        <p:tgtEl>
                                          <p:spTgt spid="1171012"/>
                                        </p:tgtEl>
                                      </p:cBhvr>
                                    </p:animEffect>
                                    <p:set>
                                      <p:cBhvr>
                                        <p:cTn id="35" dur="1" fill="hold">
                                          <p:stCondLst>
                                            <p:cond delay="999"/>
                                          </p:stCondLst>
                                        </p:cTn>
                                        <p:tgtEl>
                                          <p:spTgt spid="1171012"/>
                                        </p:tgtEl>
                                        <p:attrNameLst>
                                          <p:attrName>style.visibility</p:attrName>
                                        </p:attrNameLst>
                                      </p:cBhvr>
                                      <p:to>
                                        <p:strVal val="hidden"/>
                                      </p:to>
                                    </p:set>
                                  </p:childTnLst>
                                </p:cTn>
                              </p:par>
                            </p:childTnLst>
                          </p:cTn>
                        </p:par>
                        <p:par>
                          <p:cTn id="36" fill="hold" nodeType="afterGroup">
                            <p:stCondLst>
                              <p:cond delay="1100"/>
                            </p:stCondLst>
                            <p:childTnLst>
                              <p:par>
                                <p:cTn id="37" presetID="0" presetClass="path" presetSubtype="0" accel="50000" decel="50000" fill="hold" nodeType="afterEffect">
                                  <p:stCondLst>
                                    <p:cond delay="0"/>
                                  </p:stCondLst>
                                  <p:childTnLst>
                                    <p:animMotion origin="layout" path="M 2.77778E-7 -7.40741E-6 L -0.05834 0.35555 " pathEditMode="relative" ptsTypes="AA">
                                      <p:cBhvr>
                                        <p:cTn id="38" dur="1000" fill="hold"/>
                                        <p:tgtEl>
                                          <p:spTgt spid="1170973"/>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3.33333E-6 -7.03704E-6 L -0.33333 0.47777 " pathEditMode="relative" ptsTypes="AA">
                                      <p:cBhvr>
                                        <p:cTn id="40" dur="1000" fill="hold"/>
                                        <p:tgtEl>
                                          <p:spTgt spid="1170934"/>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6.38889E-6 -1.48148E-6 L -0.60833 0.44444 " pathEditMode="relative" ptsTypes="AA">
                                      <p:cBhvr>
                                        <p:cTn id="42" dur="1000" fill="hold"/>
                                        <p:tgtEl>
                                          <p:spTgt spid="1170895"/>
                                        </p:tgtEl>
                                        <p:attrNameLst>
                                          <p:attrName>ppt_x</p:attrName>
                                          <p:attrName>ppt_y</p:attrName>
                                        </p:attrNameLst>
                                      </p:cBhvr>
                                    </p:animMotion>
                                  </p:childTnLst>
                                </p:cTn>
                              </p:par>
                            </p:childTnLst>
                          </p:cTn>
                        </p:par>
                        <p:par>
                          <p:cTn id="43" fill="hold" nodeType="afterGroup">
                            <p:stCondLst>
                              <p:cond delay="2100"/>
                            </p:stCondLst>
                            <p:childTnLst>
                              <p:par>
                                <p:cTn id="44" presetID="38" presetClass="path" presetSubtype="0" accel="50000" decel="50000" fill="hold" nodeType="afterEffect">
                                  <p:stCondLst>
                                    <p:cond delay="0"/>
                                  </p:stCondLst>
                                  <p:childTnLst>
                                    <p:animMotion origin="layout" path="M -0.07934 0.30601 L -0.05261 0.43796 L -0.02691 0.30601 L 0.00034 0.43796 L 0.02743 0.30601 L 0.05277 0.43796 L 0.08003 0.30601 L 0.10555 0.43796 L 0.13316 0.30601 L 0.15989 0.43796 L 0.18559 0.30601 L 0.21284 0.43796 L 0.23802 0.30601 L 0.26527 0.43796 L 0.29253 0.30601 L 0.31805 0.43796 L 0.34566 0.30601 " pathEditMode="relative" rAng="0" ptsTypes="FFFFFFFFFFFFFFFFF">
                                      <p:cBhvr>
                                        <p:cTn id="45" dur="2000" fill="hold"/>
                                        <p:tgtEl>
                                          <p:spTgt spid="1170973"/>
                                        </p:tgtEl>
                                        <p:attrNameLst>
                                          <p:attrName>ppt_x</p:attrName>
                                          <p:attrName>ppt_y</p:attrName>
                                        </p:attrNameLst>
                                      </p:cBhvr>
                                      <p:rCtr x="21250" y="6597"/>
                                    </p:animMotion>
                                  </p:childTnLst>
                                </p:cTn>
                              </p:par>
                              <p:par>
                                <p:cTn id="46" presetID="38" presetClass="path" presetSubtype="0" accel="50000" decel="50000" fill="hold" nodeType="withEffect">
                                  <p:stCondLst>
                                    <p:cond delay="0"/>
                                  </p:stCondLst>
                                  <p:childTnLst>
                                    <p:animMotion origin="layout" path="M -0.3875 0.41551 L -0.33906 0.54745 L -0.29306 0.41551 L -0.24375 0.54745 L -0.19462 0.41551 L -0.14931 0.54745 L -0.1 0.41551 L -0.05347 0.54745 L -0.00417 0.41551 L 0.04427 0.54745 L 0.09028 0.41551 L 0.13958 0.54745 L 0.18542 0.41551 L 0.23403 0.54745 L 0.28333 0.41551 L 0.32986 0.54745 L 0.37917 0.41551 " pathEditMode="relative" rAng="0" ptsTypes="FFFFFFFFFFFFFFFFF">
                                      <p:cBhvr>
                                        <p:cTn id="47" dur="500" fill="hold"/>
                                        <p:tgtEl>
                                          <p:spTgt spid="1170934"/>
                                        </p:tgtEl>
                                        <p:attrNameLst>
                                          <p:attrName>ppt_x</p:attrName>
                                          <p:attrName>ppt_y</p:attrName>
                                        </p:attrNameLst>
                                      </p:cBhvr>
                                      <p:rCtr x="38333" y="6597"/>
                                    </p:animMotion>
                                  </p:childTnLst>
                                </p:cTn>
                              </p:par>
                              <p:par>
                                <p:cTn id="48" presetID="38" presetClass="path" presetSubtype="0" accel="50000" decel="50000" fill="hold" nodeType="withEffect">
                                  <p:stCondLst>
                                    <p:cond delay="0"/>
                                  </p:stCondLst>
                                  <p:childTnLst>
                                    <p:animMotion origin="layout" path="M -0.95399 0.36412 L -0.92725 0.49606 L -0.90243 0.36412 L -0.87552 0.49606 L -0.84896 0.36412 L -0.8243 0.49606 L -0.79757 0.36412 L -0.77257 0.49606 L -0.74566 0.36412 L -0.71909 0.49606 L -0.69427 0.36412 L -0.66736 0.49606 L -0.64271 0.36412 L -0.61614 0.49606 L -0.58923 0.36412 L -0.56423 0.49606 L -0.53732 0.36412 " pathEditMode="relative" rAng="0" ptsTypes="FFFFFFFFFFFFFFFFF">
                                      <p:cBhvr>
                                        <p:cTn id="49" dur="500" spd="-100000" fill="hold"/>
                                        <p:tgtEl>
                                          <p:spTgt spid="1170895"/>
                                        </p:tgtEl>
                                        <p:attrNameLst>
                                          <p:attrName>ppt_x</p:attrName>
                                          <p:attrName>ppt_y</p:attrName>
                                        </p:attrNameLst>
                                      </p:cBhvr>
                                      <p:rCtr x="20833" y="6597"/>
                                    </p:animMotion>
                                  </p:childTnLst>
                                </p:cTn>
                              </p:par>
                              <p:par>
                                <p:cTn id="50" presetID="1" presetClass="exit" presetSubtype="0" fill="hold" nodeType="withEffect">
                                  <p:stCondLst>
                                    <p:cond delay="0"/>
                                  </p:stCondLst>
                                  <p:childTnLst>
                                    <p:set>
                                      <p:cBhvr>
                                        <p:cTn id="51" dur="1" fill="hold">
                                          <p:stCondLst>
                                            <p:cond delay="0"/>
                                          </p:stCondLst>
                                        </p:cTn>
                                        <p:tgtEl>
                                          <p:spTgt spid="11704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012" grpId="0" animBg="1"/>
      <p:bldP spid="1171012" grpId="1" animBg="1"/>
      <p:bldP spid="1171013" grpId="0" animBg="1"/>
      <p:bldP spid="1171013" grpId="1" animBg="1"/>
      <p:bldP spid="1171023" grpId="0" animBg="1"/>
      <p:bldP spid="1171023" grpId="1" animBg="1"/>
      <p:bldP spid="1171024" grpId="0" animBg="1"/>
      <p:bldP spid="1171024" grpId="1" animBg="1"/>
      <p:bldP spid="1171025" grpId="0" animBg="1"/>
      <p:bldP spid="11710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338" name="Oval 3"/>
          <p:cNvSpPr>
            <a:spLocks noChangeArrowheads="1"/>
          </p:cNvSpPr>
          <p:nvPr/>
        </p:nvSpPr>
        <p:spPr bwMode="auto">
          <a:xfrm>
            <a:off x="4953112" y="6371938"/>
            <a:ext cx="2285777" cy="609540"/>
          </a:xfrm>
          <a:prstGeom prst="ellipse">
            <a:avLst/>
          </a:prstGeom>
          <a:solidFill>
            <a:schemeClr val="tx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339" name="Rectangle 4"/>
          <p:cNvSpPr>
            <a:spLocks noChangeArrowheads="1"/>
          </p:cNvSpPr>
          <p:nvPr/>
        </p:nvSpPr>
        <p:spPr bwMode="auto">
          <a:xfrm>
            <a:off x="2296245" y="244057"/>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a:t>Revelation</a:t>
            </a:r>
          </a:p>
          <a:p>
            <a:pPr algn="ctr" eaLnBrk="1" hangingPunct="1"/>
            <a:r>
              <a:rPr lang="en-US" altLang="en-US" sz="2799"/>
              <a:t>20:1–3</a:t>
            </a:r>
          </a:p>
        </p:txBody>
      </p:sp>
      <p:grpSp>
        <p:nvGrpSpPr>
          <p:cNvPr id="14340" name="Group 5"/>
          <p:cNvGrpSpPr>
            <a:grpSpLocks/>
          </p:cNvGrpSpPr>
          <p:nvPr/>
        </p:nvGrpSpPr>
        <p:grpSpPr bwMode="auto">
          <a:xfrm>
            <a:off x="4800727" y="2281351"/>
            <a:ext cx="2590547" cy="2103232"/>
            <a:chOff x="2064" y="1056"/>
            <a:chExt cx="1632" cy="1325"/>
          </a:xfrm>
        </p:grpSpPr>
        <p:grpSp>
          <p:nvGrpSpPr>
            <p:cNvPr id="14353" name="Group 6"/>
            <p:cNvGrpSpPr>
              <a:grpSpLocks/>
            </p:cNvGrpSpPr>
            <p:nvPr/>
          </p:nvGrpSpPr>
          <p:grpSpPr bwMode="auto">
            <a:xfrm>
              <a:off x="2833" y="1056"/>
              <a:ext cx="95" cy="413"/>
              <a:chOff x="1000" y="1306"/>
              <a:chExt cx="162" cy="701"/>
            </a:xfrm>
          </p:grpSpPr>
          <p:sp>
            <p:nvSpPr>
              <p:cNvPr id="14487" name="Oval 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88" name="Oval 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4" name="Group 9"/>
            <p:cNvGrpSpPr>
              <a:grpSpLocks/>
            </p:cNvGrpSpPr>
            <p:nvPr/>
          </p:nvGrpSpPr>
          <p:grpSpPr bwMode="auto">
            <a:xfrm>
              <a:off x="2064" y="1056"/>
              <a:ext cx="95" cy="413"/>
              <a:chOff x="1000" y="1306"/>
              <a:chExt cx="162" cy="701"/>
            </a:xfrm>
          </p:grpSpPr>
          <p:sp>
            <p:nvSpPr>
              <p:cNvPr id="14485" name="Oval 1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86" name="Oval 1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5" name="Group 12"/>
            <p:cNvGrpSpPr>
              <a:grpSpLocks/>
            </p:cNvGrpSpPr>
            <p:nvPr/>
          </p:nvGrpSpPr>
          <p:grpSpPr bwMode="auto">
            <a:xfrm>
              <a:off x="2256" y="1056"/>
              <a:ext cx="95" cy="413"/>
              <a:chOff x="1000" y="1306"/>
              <a:chExt cx="162" cy="701"/>
            </a:xfrm>
          </p:grpSpPr>
          <p:sp>
            <p:nvSpPr>
              <p:cNvPr id="14483" name="Oval 1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84" name="Oval 1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6" name="Group 15"/>
            <p:cNvGrpSpPr>
              <a:grpSpLocks/>
            </p:cNvGrpSpPr>
            <p:nvPr/>
          </p:nvGrpSpPr>
          <p:grpSpPr bwMode="auto">
            <a:xfrm>
              <a:off x="2449" y="1056"/>
              <a:ext cx="95" cy="413"/>
              <a:chOff x="1000" y="1306"/>
              <a:chExt cx="162" cy="701"/>
            </a:xfrm>
          </p:grpSpPr>
          <p:sp>
            <p:nvSpPr>
              <p:cNvPr id="14481" name="Oval 1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82" name="Oval 1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7" name="Group 18"/>
            <p:cNvGrpSpPr>
              <a:grpSpLocks/>
            </p:cNvGrpSpPr>
            <p:nvPr/>
          </p:nvGrpSpPr>
          <p:grpSpPr bwMode="auto">
            <a:xfrm>
              <a:off x="2641" y="1056"/>
              <a:ext cx="95" cy="413"/>
              <a:chOff x="1000" y="1306"/>
              <a:chExt cx="162" cy="701"/>
            </a:xfrm>
          </p:grpSpPr>
          <p:sp>
            <p:nvSpPr>
              <p:cNvPr id="14479" name="Oval 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80" name="Oval 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8" name="Group 21"/>
            <p:cNvGrpSpPr>
              <a:grpSpLocks/>
            </p:cNvGrpSpPr>
            <p:nvPr/>
          </p:nvGrpSpPr>
          <p:grpSpPr bwMode="auto">
            <a:xfrm>
              <a:off x="3025" y="1056"/>
              <a:ext cx="95" cy="413"/>
              <a:chOff x="1000" y="1306"/>
              <a:chExt cx="162" cy="701"/>
            </a:xfrm>
          </p:grpSpPr>
          <p:sp>
            <p:nvSpPr>
              <p:cNvPr id="14477" name="Oval 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78" name="Oval 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9" name="Group 24"/>
            <p:cNvGrpSpPr>
              <a:grpSpLocks/>
            </p:cNvGrpSpPr>
            <p:nvPr/>
          </p:nvGrpSpPr>
          <p:grpSpPr bwMode="auto">
            <a:xfrm>
              <a:off x="3217" y="1056"/>
              <a:ext cx="95" cy="413"/>
              <a:chOff x="1000" y="1306"/>
              <a:chExt cx="162" cy="701"/>
            </a:xfrm>
          </p:grpSpPr>
          <p:sp>
            <p:nvSpPr>
              <p:cNvPr id="14475" name="Oval 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76" name="Oval 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0" name="Group 27"/>
            <p:cNvGrpSpPr>
              <a:grpSpLocks/>
            </p:cNvGrpSpPr>
            <p:nvPr/>
          </p:nvGrpSpPr>
          <p:grpSpPr bwMode="auto">
            <a:xfrm>
              <a:off x="3409" y="1056"/>
              <a:ext cx="95" cy="413"/>
              <a:chOff x="1000" y="1306"/>
              <a:chExt cx="162" cy="701"/>
            </a:xfrm>
          </p:grpSpPr>
          <p:sp>
            <p:nvSpPr>
              <p:cNvPr id="14473" name="Oval 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74" name="Oval 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1" name="Group 30"/>
            <p:cNvGrpSpPr>
              <a:grpSpLocks/>
            </p:cNvGrpSpPr>
            <p:nvPr/>
          </p:nvGrpSpPr>
          <p:grpSpPr bwMode="auto">
            <a:xfrm>
              <a:off x="2929" y="1152"/>
              <a:ext cx="95" cy="413"/>
              <a:chOff x="1000" y="1306"/>
              <a:chExt cx="162" cy="701"/>
            </a:xfrm>
          </p:grpSpPr>
          <p:sp>
            <p:nvSpPr>
              <p:cNvPr id="14471" name="Oval 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72" name="Oval 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2" name="Group 33"/>
            <p:cNvGrpSpPr>
              <a:grpSpLocks/>
            </p:cNvGrpSpPr>
            <p:nvPr/>
          </p:nvGrpSpPr>
          <p:grpSpPr bwMode="auto">
            <a:xfrm>
              <a:off x="2160" y="1152"/>
              <a:ext cx="95" cy="413"/>
              <a:chOff x="1000" y="1306"/>
              <a:chExt cx="162" cy="701"/>
            </a:xfrm>
          </p:grpSpPr>
          <p:sp>
            <p:nvSpPr>
              <p:cNvPr id="14469" name="Oval 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70" name="Oval 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3" name="Group 36"/>
            <p:cNvGrpSpPr>
              <a:grpSpLocks/>
            </p:cNvGrpSpPr>
            <p:nvPr/>
          </p:nvGrpSpPr>
          <p:grpSpPr bwMode="auto">
            <a:xfrm>
              <a:off x="2352" y="1152"/>
              <a:ext cx="95" cy="413"/>
              <a:chOff x="1000" y="1306"/>
              <a:chExt cx="162" cy="701"/>
            </a:xfrm>
          </p:grpSpPr>
          <p:sp>
            <p:nvSpPr>
              <p:cNvPr id="14467" name="Oval 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68" name="Oval 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4" name="Group 39"/>
            <p:cNvGrpSpPr>
              <a:grpSpLocks/>
            </p:cNvGrpSpPr>
            <p:nvPr/>
          </p:nvGrpSpPr>
          <p:grpSpPr bwMode="auto">
            <a:xfrm>
              <a:off x="2545" y="1152"/>
              <a:ext cx="95" cy="413"/>
              <a:chOff x="1000" y="1306"/>
              <a:chExt cx="162" cy="701"/>
            </a:xfrm>
          </p:grpSpPr>
          <p:sp>
            <p:nvSpPr>
              <p:cNvPr id="14465" name="Oval 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66" name="Oval 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5" name="Group 42"/>
            <p:cNvGrpSpPr>
              <a:grpSpLocks/>
            </p:cNvGrpSpPr>
            <p:nvPr/>
          </p:nvGrpSpPr>
          <p:grpSpPr bwMode="auto">
            <a:xfrm>
              <a:off x="2737" y="1152"/>
              <a:ext cx="95" cy="413"/>
              <a:chOff x="1000" y="1306"/>
              <a:chExt cx="162" cy="701"/>
            </a:xfrm>
          </p:grpSpPr>
          <p:sp>
            <p:nvSpPr>
              <p:cNvPr id="14463" name="Oval 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64" name="Oval 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6" name="Group 45"/>
            <p:cNvGrpSpPr>
              <a:grpSpLocks/>
            </p:cNvGrpSpPr>
            <p:nvPr/>
          </p:nvGrpSpPr>
          <p:grpSpPr bwMode="auto">
            <a:xfrm>
              <a:off x="3121" y="1152"/>
              <a:ext cx="95" cy="413"/>
              <a:chOff x="1000" y="1306"/>
              <a:chExt cx="162" cy="701"/>
            </a:xfrm>
          </p:grpSpPr>
          <p:sp>
            <p:nvSpPr>
              <p:cNvPr id="14461" name="Oval 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62" name="Oval 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7" name="Group 48"/>
            <p:cNvGrpSpPr>
              <a:grpSpLocks/>
            </p:cNvGrpSpPr>
            <p:nvPr/>
          </p:nvGrpSpPr>
          <p:grpSpPr bwMode="auto">
            <a:xfrm>
              <a:off x="3313" y="1152"/>
              <a:ext cx="95" cy="413"/>
              <a:chOff x="1000" y="1306"/>
              <a:chExt cx="162" cy="701"/>
            </a:xfrm>
          </p:grpSpPr>
          <p:sp>
            <p:nvSpPr>
              <p:cNvPr id="14459" name="Oval 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60" name="Oval 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8" name="Group 51"/>
            <p:cNvGrpSpPr>
              <a:grpSpLocks/>
            </p:cNvGrpSpPr>
            <p:nvPr/>
          </p:nvGrpSpPr>
          <p:grpSpPr bwMode="auto">
            <a:xfrm>
              <a:off x="3025" y="1248"/>
              <a:ext cx="95" cy="413"/>
              <a:chOff x="1000" y="1306"/>
              <a:chExt cx="162" cy="701"/>
            </a:xfrm>
          </p:grpSpPr>
          <p:sp>
            <p:nvSpPr>
              <p:cNvPr id="14457" name="Oval 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58" name="Oval 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9" name="Group 54"/>
            <p:cNvGrpSpPr>
              <a:grpSpLocks/>
            </p:cNvGrpSpPr>
            <p:nvPr/>
          </p:nvGrpSpPr>
          <p:grpSpPr bwMode="auto">
            <a:xfrm>
              <a:off x="2256" y="1248"/>
              <a:ext cx="95" cy="413"/>
              <a:chOff x="1000" y="1306"/>
              <a:chExt cx="162" cy="701"/>
            </a:xfrm>
          </p:grpSpPr>
          <p:sp>
            <p:nvSpPr>
              <p:cNvPr id="14455" name="Oval 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56" name="Oval 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0" name="Group 57"/>
            <p:cNvGrpSpPr>
              <a:grpSpLocks/>
            </p:cNvGrpSpPr>
            <p:nvPr/>
          </p:nvGrpSpPr>
          <p:grpSpPr bwMode="auto">
            <a:xfrm>
              <a:off x="2448" y="1248"/>
              <a:ext cx="95" cy="413"/>
              <a:chOff x="1000" y="1306"/>
              <a:chExt cx="162" cy="701"/>
            </a:xfrm>
          </p:grpSpPr>
          <p:sp>
            <p:nvSpPr>
              <p:cNvPr id="14453" name="Oval 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54" name="Oval 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1" name="Group 60"/>
            <p:cNvGrpSpPr>
              <a:grpSpLocks/>
            </p:cNvGrpSpPr>
            <p:nvPr/>
          </p:nvGrpSpPr>
          <p:grpSpPr bwMode="auto">
            <a:xfrm>
              <a:off x="2641" y="1248"/>
              <a:ext cx="95" cy="413"/>
              <a:chOff x="1000" y="1306"/>
              <a:chExt cx="162" cy="701"/>
            </a:xfrm>
          </p:grpSpPr>
          <p:sp>
            <p:nvSpPr>
              <p:cNvPr id="14451" name="Oval 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52" name="Oval 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2" name="Group 63"/>
            <p:cNvGrpSpPr>
              <a:grpSpLocks/>
            </p:cNvGrpSpPr>
            <p:nvPr/>
          </p:nvGrpSpPr>
          <p:grpSpPr bwMode="auto">
            <a:xfrm>
              <a:off x="2833" y="1248"/>
              <a:ext cx="95" cy="413"/>
              <a:chOff x="1000" y="1306"/>
              <a:chExt cx="162" cy="701"/>
            </a:xfrm>
          </p:grpSpPr>
          <p:sp>
            <p:nvSpPr>
              <p:cNvPr id="14449" name="Oval 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50" name="Oval 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3" name="Group 66"/>
            <p:cNvGrpSpPr>
              <a:grpSpLocks/>
            </p:cNvGrpSpPr>
            <p:nvPr/>
          </p:nvGrpSpPr>
          <p:grpSpPr bwMode="auto">
            <a:xfrm>
              <a:off x="3217" y="1248"/>
              <a:ext cx="95" cy="413"/>
              <a:chOff x="1000" y="1306"/>
              <a:chExt cx="162" cy="701"/>
            </a:xfrm>
          </p:grpSpPr>
          <p:sp>
            <p:nvSpPr>
              <p:cNvPr id="14447" name="Oval 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48" name="Oval 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4" name="Group 69"/>
            <p:cNvGrpSpPr>
              <a:grpSpLocks/>
            </p:cNvGrpSpPr>
            <p:nvPr/>
          </p:nvGrpSpPr>
          <p:grpSpPr bwMode="auto">
            <a:xfrm>
              <a:off x="3121" y="1344"/>
              <a:ext cx="95" cy="413"/>
              <a:chOff x="1000" y="1306"/>
              <a:chExt cx="162" cy="701"/>
            </a:xfrm>
          </p:grpSpPr>
          <p:sp>
            <p:nvSpPr>
              <p:cNvPr id="14445" name="Oval 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46" name="Oval 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5" name="Group 72"/>
            <p:cNvGrpSpPr>
              <a:grpSpLocks/>
            </p:cNvGrpSpPr>
            <p:nvPr/>
          </p:nvGrpSpPr>
          <p:grpSpPr bwMode="auto">
            <a:xfrm>
              <a:off x="2352" y="1344"/>
              <a:ext cx="95" cy="413"/>
              <a:chOff x="1000" y="1306"/>
              <a:chExt cx="162" cy="701"/>
            </a:xfrm>
          </p:grpSpPr>
          <p:sp>
            <p:nvSpPr>
              <p:cNvPr id="14443" name="Oval 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44" name="Oval 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6" name="Group 75"/>
            <p:cNvGrpSpPr>
              <a:grpSpLocks/>
            </p:cNvGrpSpPr>
            <p:nvPr/>
          </p:nvGrpSpPr>
          <p:grpSpPr bwMode="auto">
            <a:xfrm>
              <a:off x="2544" y="1344"/>
              <a:ext cx="95" cy="413"/>
              <a:chOff x="1000" y="1306"/>
              <a:chExt cx="162" cy="701"/>
            </a:xfrm>
          </p:grpSpPr>
          <p:sp>
            <p:nvSpPr>
              <p:cNvPr id="14441" name="Oval 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42" name="Oval 7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7" name="Group 78"/>
            <p:cNvGrpSpPr>
              <a:grpSpLocks/>
            </p:cNvGrpSpPr>
            <p:nvPr/>
          </p:nvGrpSpPr>
          <p:grpSpPr bwMode="auto">
            <a:xfrm>
              <a:off x="2737" y="1344"/>
              <a:ext cx="95" cy="413"/>
              <a:chOff x="1000" y="1306"/>
              <a:chExt cx="162" cy="701"/>
            </a:xfrm>
          </p:grpSpPr>
          <p:sp>
            <p:nvSpPr>
              <p:cNvPr id="14439" name="Oval 7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40" name="Oval 8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8" name="Group 81"/>
            <p:cNvGrpSpPr>
              <a:grpSpLocks/>
            </p:cNvGrpSpPr>
            <p:nvPr/>
          </p:nvGrpSpPr>
          <p:grpSpPr bwMode="auto">
            <a:xfrm>
              <a:off x="2929" y="1344"/>
              <a:ext cx="95" cy="413"/>
              <a:chOff x="1000" y="1306"/>
              <a:chExt cx="162" cy="701"/>
            </a:xfrm>
          </p:grpSpPr>
          <p:sp>
            <p:nvSpPr>
              <p:cNvPr id="14437" name="Oval 8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38" name="Oval 8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9" name="Group 84"/>
            <p:cNvGrpSpPr>
              <a:grpSpLocks/>
            </p:cNvGrpSpPr>
            <p:nvPr/>
          </p:nvGrpSpPr>
          <p:grpSpPr bwMode="auto">
            <a:xfrm>
              <a:off x="3217" y="1440"/>
              <a:ext cx="95" cy="413"/>
              <a:chOff x="1000" y="1306"/>
              <a:chExt cx="162" cy="701"/>
            </a:xfrm>
          </p:grpSpPr>
          <p:sp>
            <p:nvSpPr>
              <p:cNvPr id="14435" name="Oval 8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36" name="Oval 8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0" name="Group 87"/>
            <p:cNvGrpSpPr>
              <a:grpSpLocks/>
            </p:cNvGrpSpPr>
            <p:nvPr/>
          </p:nvGrpSpPr>
          <p:grpSpPr bwMode="auto">
            <a:xfrm>
              <a:off x="2448" y="1440"/>
              <a:ext cx="95" cy="413"/>
              <a:chOff x="1000" y="1306"/>
              <a:chExt cx="162" cy="701"/>
            </a:xfrm>
          </p:grpSpPr>
          <p:sp>
            <p:nvSpPr>
              <p:cNvPr id="14433" name="Oval 8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34" name="Oval 8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1" name="Group 90"/>
            <p:cNvGrpSpPr>
              <a:grpSpLocks/>
            </p:cNvGrpSpPr>
            <p:nvPr/>
          </p:nvGrpSpPr>
          <p:grpSpPr bwMode="auto">
            <a:xfrm>
              <a:off x="2640" y="1440"/>
              <a:ext cx="95" cy="413"/>
              <a:chOff x="1000" y="1306"/>
              <a:chExt cx="162" cy="701"/>
            </a:xfrm>
          </p:grpSpPr>
          <p:sp>
            <p:nvSpPr>
              <p:cNvPr id="14431" name="Oval 9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32" name="Oval 9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2" name="Group 93"/>
            <p:cNvGrpSpPr>
              <a:grpSpLocks/>
            </p:cNvGrpSpPr>
            <p:nvPr/>
          </p:nvGrpSpPr>
          <p:grpSpPr bwMode="auto">
            <a:xfrm>
              <a:off x="2833" y="1440"/>
              <a:ext cx="95" cy="413"/>
              <a:chOff x="1000" y="1306"/>
              <a:chExt cx="162" cy="701"/>
            </a:xfrm>
          </p:grpSpPr>
          <p:sp>
            <p:nvSpPr>
              <p:cNvPr id="14429" name="Oval 9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30" name="Oval 9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3" name="Group 96"/>
            <p:cNvGrpSpPr>
              <a:grpSpLocks/>
            </p:cNvGrpSpPr>
            <p:nvPr/>
          </p:nvGrpSpPr>
          <p:grpSpPr bwMode="auto">
            <a:xfrm>
              <a:off x="3025" y="1440"/>
              <a:ext cx="95" cy="413"/>
              <a:chOff x="1000" y="1306"/>
              <a:chExt cx="162" cy="701"/>
            </a:xfrm>
          </p:grpSpPr>
          <p:sp>
            <p:nvSpPr>
              <p:cNvPr id="14427" name="Oval 9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28" name="Oval 9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4" name="Group 99"/>
            <p:cNvGrpSpPr>
              <a:grpSpLocks/>
            </p:cNvGrpSpPr>
            <p:nvPr/>
          </p:nvGrpSpPr>
          <p:grpSpPr bwMode="auto">
            <a:xfrm>
              <a:off x="2544" y="1536"/>
              <a:ext cx="95" cy="413"/>
              <a:chOff x="1000" y="1306"/>
              <a:chExt cx="162" cy="701"/>
            </a:xfrm>
          </p:grpSpPr>
          <p:sp>
            <p:nvSpPr>
              <p:cNvPr id="14425" name="Oval 10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26" name="Oval 10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5" name="Group 102"/>
            <p:cNvGrpSpPr>
              <a:grpSpLocks/>
            </p:cNvGrpSpPr>
            <p:nvPr/>
          </p:nvGrpSpPr>
          <p:grpSpPr bwMode="auto">
            <a:xfrm>
              <a:off x="2736" y="1536"/>
              <a:ext cx="95" cy="413"/>
              <a:chOff x="1000" y="1306"/>
              <a:chExt cx="162" cy="701"/>
            </a:xfrm>
          </p:grpSpPr>
          <p:sp>
            <p:nvSpPr>
              <p:cNvPr id="14423" name="Oval 10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24" name="Oval 10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6" name="Group 105"/>
            <p:cNvGrpSpPr>
              <a:grpSpLocks/>
            </p:cNvGrpSpPr>
            <p:nvPr/>
          </p:nvGrpSpPr>
          <p:grpSpPr bwMode="auto">
            <a:xfrm>
              <a:off x="2929" y="1536"/>
              <a:ext cx="95" cy="413"/>
              <a:chOff x="1000" y="1306"/>
              <a:chExt cx="162" cy="701"/>
            </a:xfrm>
          </p:grpSpPr>
          <p:sp>
            <p:nvSpPr>
              <p:cNvPr id="14421" name="Oval 10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22" name="Oval 10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7" name="Group 108"/>
            <p:cNvGrpSpPr>
              <a:grpSpLocks/>
            </p:cNvGrpSpPr>
            <p:nvPr/>
          </p:nvGrpSpPr>
          <p:grpSpPr bwMode="auto">
            <a:xfrm>
              <a:off x="2737" y="1747"/>
              <a:ext cx="95" cy="413"/>
              <a:chOff x="1000" y="1306"/>
              <a:chExt cx="162" cy="701"/>
            </a:xfrm>
          </p:grpSpPr>
          <p:sp>
            <p:nvSpPr>
              <p:cNvPr id="14419" name="Oval 10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20" name="Oval 11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8" name="Group 111"/>
            <p:cNvGrpSpPr>
              <a:grpSpLocks/>
            </p:cNvGrpSpPr>
            <p:nvPr/>
          </p:nvGrpSpPr>
          <p:grpSpPr bwMode="auto">
            <a:xfrm>
              <a:off x="2929" y="1747"/>
              <a:ext cx="95" cy="413"/>
              <a:chOff x="1000" y="1306"/>
              <a:chExt cx="162" cy="701"/>
            </a:xfrm>
          </p:grpSpPr>
          <p:sp>
            <p:nvSpPr>
              <p:cNvPr id="14417" name="Oval 11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18" name="Oval 11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9" name="Group 114"/>
            <p:cNvGrpSpPr>
              <a:grpSpLocks/>
            </p:cNvGrpSpPr>
            <p:nvPr/>
          </p:nvGrpSpPr>
          <p:grpSpPr bwMode="auto">
            <a:xfrm>
              <a:off x="2640" y="1632"/>
              <a:ext cx="95" cy="413"/>
              <a:chOff x="1000" y="1306"/>
              <a:chExt cx="162" cy="701"/>
            </a:xfrm>
          </p:grpSpPr>
          <p:sp>
            <p:nvSpPr>
              <p:cNvPr id="14415" name="Oval 11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16" name="Oval 11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0" name="Group 117"/>
            <p:cNvGrpSpPr>
              <a:grpSpLocks/>
            </p:cNvGrpSpPr>
            <p:nvPr/>
          </p:nvGrpSpPr>
          <p:grpSpPr bwMode="auto">
            <a:xfrm>
              <a:off x="2832" y="1632"/>
              <a:ext cx="95" cy="413"/>
              <a:chOff x="1000" y="1306"/>
              <a:chExt cx="162" cy="701"/>
            </a:xfrm>
          </p:grpSpPr>
          <p:sp>
            <p:nvSpPr>
              <p:cNvPr id="14413" name="Oval 11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14" name="Oval 11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1" name="Group 120"/>
            <p:cNvGrpSpPr>
              <a:grpSpLocks/>
            </p:cNvGrpSpPr>
            <p:nvPr/>
          </p:nvGrpSpPr>
          <p:grpSpPr bwMode="auto">
            <a:xfrm>
              <a:off x="3025" y="1632"/>
              <a:ext cx="95" cy="413"/>
              <a:chOff x="1000" y="1306"/>
              <a:chExt cx="162" cy="701"/>
            </a:xfrm>
          </p:grpSpPr>
          <p:sp>
            <p:nvSpPr>
              <p:cNvPr id="14411" name="Oval 12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12" name="Oval 12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2" name="Group 123"/>
            <p:cNvGrpSpPr>
              <a:grpSpLocks/>
            </p:cNvGrpSpPr>
            <p:nvPr/>
          </p:nvGrpSpPr>
          <p:grpSpPr bwMode="auto">
            <a:xfrm>
              <a:off x="3121" y="1536"/>
              <a:ext cx="95" cy="413"/>
              <a:chOff x="1000" y="1306"/>
              <a:chExt cx="162" cy="701"/>
            </a:xfrm>
          </p:grpSpPr>
          <p:sp>
            <p:nvSpPr>
              <p:cNvPr id="14409" name="Oval 12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10" name="Oval 12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3" name="Group 126"/>
            <p:cNvGrpSpPr>
              <a:grpSpLocks/>
            </p:cNvGrpSpPr>
            <p:nvPr/>
          </p:nvGrpSpPr>
          <p:grpSpPr bwMode="auto">
            <a:xfrm>
              <a:off x="3313" y="1344"/>
              <a:ext cx="95" cy="413"/>
              <a:chOff x="1000" y="1306"/>
              <a:chExt cx="162" cy="701"/>
            </a:xfrm>
          </p:grpSpPr>
          <p:sp>
            <p:nvSpPr>
              <p:cNvPr id="14407" name="Oval 12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08" name="Oval 12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4" name="Group 129"/>
            <p:cNvGrpSpPr>
              <a:grpSpLocks/>
            </p:cNvGrpSpPr>
            <p:nvPr/>
          </p:nvGrpSpPr>
          <p:grpSpPr bwMode="auto">
            <a:xfrm>
              <a:off x="3409" y="1248"/>
              <a:ext cx="95" cy="413"/>
              <a:chOff x="1000" y="1306"/>
              <a:chExt cx="162" cy="701"/>
            </a:xfrm>
          </p:grpSpPr>
          <p:sp>
            <p:nvSpPr>
              <p:cNvPr id="14405" name="Oval 13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06" name="Oval 13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5" name="Group 132"/>
            <p:cNvGrpSpPr>
              <a:grpSpLocks/>
            </p:cNvGrpSpPr>
            <p:nvPr/>
          </p:nvGrpSpPr>
          <p:grpSpPr bwMode="auto">
            <a:xfrm>
              <a:off x="3505" y="1152"/>
              <a:ext cx="95" cy="413"/>
              <a:chOff x="1000" y="1306"/>
              <a:chExt cx="162" cy="701"/>
            </a:xfrm>
          </p:grpSpPr>
          <p:sp>
            <p:nvSpPr>
              <p:cNvPr id="14403" name="Oval 13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04" name="Oval 13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6" name="Group 135"/>
            <p:cNvGrpSpPr>
              <a:grpSpLocks/>
            </p:cNvGrpSpPr>
            <p:nvPr/>
          </p:nvGrpSpPr>
          <p:grpSpPr bwMode="auto">
            <a:xfrm>
              <a:off x="3601" y="1056"/>
              <a:ext cx="95" cy="413"/>
              <a:chOff x="1000" y="1306"/>
              <a:chExt cx="162" cy="701"/>
            </a:xfrm>
          </p:grpSpPr>
          <p:sp>
            <p:nvSpPr>
              <p:cNvPr id="14401" name="Oval 13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02" name="Oval 13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7" name="Group 138"/>
            <p:cNvGrpSpPr>
              <a:grpSpLocks/>
            </p:cNvGrpSpPr>
            <p:nvPr/>
          </p:nvGrpSpPr>
          <p:grpSpPr bwMode="auto">
            <a:xfrm>
              <a:off x="2799" y="1680"/>
              <a:ext cx="162" cy="701"/>
              <a:chOff x="1000" y="1306"/>
              <a:chExt cx="162" cy="701"/>
            </a:xfrm>
          </p:grpSpPr>
          <p:sp>
            <p:nvSpPr>
              <p:cNvPr id="14399" name="Oval 13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00" name="Oval 140"/>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4398" name="Picture 14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2622" name="Group 142"/>
          <p:cNvGrpSpPr>
            <a:grpSpLocks/>
          </p:cNvGrpSpPr>
          <p:nvPr/>
        </p:nvGrpSpPr>
        <p:grpSpPr bwMode="auto">
          <a:xfrm>
            <a:off x="5289628" y="4952851"/>
            <a:ext cx="1600044" cy="990503"/>
            <a:chOff x="288" y="2736"/>
            <a:chExt cx="1008" cy="624"/>
          </a:xfrm>
        </p:grpSpPr>
        <p:sp>
          <p:nvSpPr>
            <p:cNvPr id="14345" name="Oval 143"/>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Dragon</a:t>
              </a:r>
            </a:p>
          </p:txBody>
        </p:sp>
        <p:sp>
          <p:nvSpPr>
            <p:cNvPr id="14346" name="Oval 144"/>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7" name="Oval 145"/>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8" name="Oval 146"/>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9" name="Oval 147"/>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0" name="Oval 148"/>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1" name="Oval 149"/>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2" name="Oval 150"/>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172631" name="Group 151"/>
          <p:cNvGrpSpPr>
            <a:grpSpLocks/>
          </p:cNvGrpSpPr>
          <p:nvPr/>
        </p:nvGrpSpPr>
        <p:grpSpPr bwMode="auto">
          <a:xfrm>
            <a:off x="9753244" y="228912"/>
            <a:ext cx="398424" cy="1722270"/>
            <a:chOff x="1000" y="1306"/>
            <a:chExt cx="162" cy="701"/>
          </a:xfrm>
        </p:grpSpPr>
        <p:sp>
          <p:nvSpPr>
            <p:cNvPr id="14343" name="Oval 1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344" name="Oval 153"/>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sp>
        <p:nvSpPr>
          <p:cNvPr id="154" name="Title 1">
            <a:extLst>
              <a:ext uri="{FF2B5EF4-FFF2-40B4-BE49-F238E27FC236}">
                <a16:creationId xmlns:a16="http://schemas.microsoft.com/office/drawing/2014/main" id="{6715E369-9C83-514D-890E-60742FC59DC8}"/>
              </a:ext>
            </a:extLst>
          </p:cNvPr>
          <p:cNvSpPr txBox="1">
            <a:spLocks/>
          </p:cNvSpPr>
          <p:nvPr/>
        </p:nvSpPr>
        <p:spPr>
          <a:xfrm>
            <a:off x="0" y="-14810"/>
            <a:ext cx="23622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a:lstStyle>
          <a:p>
            <a:r>
              <a:rPr lang="en-US" sz="4400" dirty="0"/>
              <a:t>Review</a:t>
            </a:r>
          </a:p>
        </p:txBody>
      </p:sp>
    </p:spTree>
    <p:extLst>
      <p:ext uri="{BB962C8B-B14F-4D97-AF65-F5344CB8AC3E}">
        <p14:creationId xmlns:p14="http://schemas.microsoft.com/office/powerpoint/2010/main" val="3093645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38889E-6 -2.71676E-6 L -0.33003 0.72925 " pathEditMode="relative" rAng="0" ptsTypes="AA">
                                      <p:cBhvr>
                                        <p:cTn id="6" dur="1000" fill="hold"/>
                                        <p:tgtEl>
                                          <p:spTgt spid="1172631"/>
                                        </p:tgtEl>
                                        <p:attrNameLst>
                                          <p:attrName>ppt_x</p:attrName>
                                          <p:attrName>ppt_y</p:attrName>
                                        </p:attrNameLst>
                                      </p:cBhvr>
                                      <p:rCtr x="-16510" y="36462"/>
                                    </p:animMotion>
                                  </p:childTnLst>
                                </p:cTn>
                              </p:par>
                            </p:childTnLst>
                          </p:cTn>
                        </p:par>
                        <p:par>
                          <p:cTn id="7" fill="hold" nodeType="afterGroup">
                            <p:stCondLst>
                              <p:cond delay="1000"/>
                            </p:stCondLst>
                            <p:childTnLst>
                              <p:par>
                                <p:cTn id="8" presetID="42" presetClass="path" presetSubtype="0" accel="50000" decel="50000" fill="hold" nodeType="afterEffect">
                                  <p:stCondLst>
                                    <p:cond delay="0"/>
                                  </p:stCondLst>
                                  <p:childTnLst>
                                    <p:animMotion origin="layout" path="M 0.0 0.0  L 0.0 0.33295  E" pathEditMode="relative" ptsTypes="">
                                      <p:cBhvr>
                                        <p:cTn id="9" dur="3000" fill="hold"/>
                                        <p:tgtEl>
                                          <p:spTgt spid="1172622"/>
                                        </p:tgtEl>
                                        <p:attrNameLst>
                                          <p:attrName>ppt_x</p:attrName>
                                          <p:attrName>ppt_y</p:attrName>
                                        </p:attrNameLst>
                                      </p:cBhvr>
                                    </p:animMotion>
                                  </p:childTnLst>
                                </p:cTn>
                              </p:par>
                              <p:par>
                                <p:cTn id="10" presetID="55" presetClass="exit" presetSubtype="0" fill="hold" nodeType="withEffect">
                                  <p:stCondLst>
                                    <p:cond delay="0"/>
                                  </p:stCondLst>
                                  <p:childTnLst>
                                    <p:anim calcmode="lin" valueType="num">
                                      <p:cBhvr>
                                        <p:cTn id="11" dur="5000"/>
                                        <p:tgtEl>
                                          <p:spTgt spid="1172622"/>
                                        </p:tgtEl>
                                        <p:attrNameLst>
                                          <p:attrName>ppt_w</p:attrName>
                                        </p:attrNameLst>
                                      </p:cBhvr>
                                      <p:tavLst>
                                        <p:tav tm="0">
                                          <p:val>
                                            <p:strVal val="ppt_w"/>
                                          </p:val>
                                        </p:tav>
                                        <p:tav tm="100000">
                                          <p:val>
                                            <p:strVal val="ppt_w*0.70"/>
                                          </p:val>
                                        </p:tav>
                                      </p:tavLst>
                                    </p:anim>
                                    <p:anim calcmode="lin" valueType="num">
                                      <p:cBhvr>
                                        <p:cTn id="12" dur="5000"/>
                                        <p:tgtEl>
                                          <p:spTgt spid="1172622"/>
                                        </p:tgtEl>
                                        <p:attrNameLst>
                                          <p:attrName>ppt_h</p:attrName>
                                        </p:attrNameLst>
                                      </p:cBhvr>
                                      <p:tavLst>
                                        <p:tav tm="0">
                                          <p:val>
                                            <p:strVal val="ppt_h"/>
                                          </p:val>
                                        </p:tav>
                                        <p:tav tm="100000">
                                          <p:val>
                                            <p:strVal val="ppt_h"/>
                                          </p:val>
                                        </p:tav>
                                      </p:tavLst>
                                    </p:anim>
                                    <p:animEffect transition="out" filter="fade">
                                      <p:cBhvr>
                                        <p:cTn id="13" dur="5000"/>
                                        <p:tgtEl>
                                          <p:spTgt spid="1172622"/>
                                        </p:tgtEl>
                                      </p:cBhvr>
                                    </p:animEffect>
                                    <p:set>
                                      <p:cBhvr>
                                        <p:cTn id="14" dur="1" fill="hold">
                                          <p:stCondLst>
                                            <p:cond delay="4999"/>
                                          </p:stCondLst>
                                        </p:cTn>
                                        <p:tgtEl>
                                          <p:spTgt spid="11726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velati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elation Theme" id="{269D4B7E-9872-4B4F-8B2E-CA1C221A6C61}" vid="{F5540D2C-B1E9-A747-943F-8860CEAB3C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Revelation Theme</Template>
  <TotalTime>16643</TotalTime>
  <Words>1253</Words>
  <Application>Microsoft Macintosh PowerPoint</Application>
  <PresentationFormat>Widescreen</PresentationFormat>
  <Paragraphs>164</Paragraphs>
  <Slides>34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ＭＳ Ｐゴシック</vt:lpstr>
      <vt:lpstr>Angsana New</vt:lpstr>
      <vt:lpstr>Arial</vt:lpstr>
      <vt:lpstr>Bell MT</vt:lpstr>
      <vt:lpstr>Calibri</vt:lpstr>
      <vt:lpstr>Revelation Theme</vt:lpstr>
      <vt:lpstr>Revelation Pt 10</vt:lpstr>
      <vt:lpstr>Our Outline</vt:lpstr>
      <vt:lpstr>Context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Interpretive Systems</vt:lpstr>
      <vt:lpstr>Interpretive Systems</vt:lpstr>
      <vt:lpstr>Interpretive Systems</vt:lpstr>
      <vt:lpstr>Interpretive Systems</vt:lpstr>
      <vt:lpstr>Why the Differences?</vt:lpstr>
      <vt:lpstr>Why the Differences?</vt:lpstr>
      <vt:lpstr>Why the Differences?</vt:lpstr>
      <vt:lpstr>PowerPoint Presentation</vt:lpstr>
      <vt:lpstr>Interpretive Systems</vt:lpstr>
      <vt:lpstr>Eternal State (ch 21-22)</vt:lpstr>
      <vt:lpstr>Eternal State (ch 21-22)</vt:lpstr>
      <vt:lpstr>Eternal State (ch 21-22)</vt:lpstr>
      <vt:lpstr>Eternal State (ch 21-22)</vt:lpstr>
      <vt:lpstr>PowerPoint Presentation</vt:lpstr>
      <vt:lpstr>Eternal State (ch 21-22)</vt:lpstr>
      <vt:lpstr>Eternal State (ch 21-22)</vt:lpstr>
      <vt:lpstr>Eternal State (ch 21-22)</vt:lpstr>
      <vt:lpstr>Eternal State (ch 21-22)</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 Pt 4</dc:title>
  <dc:creator>Microsoft Office User</dc:creator>
  <cp:lastModifiedBy>Microsoft Office User</cp:lastModifiedBy>
  <cp:revision>164</cp:revision>
  <dcterms:created xsi:type="dcterms:W3CDTF">2019-03-25T22:19:59Z</dcterms:created>
  <dcterms:modified xsi:type="dcterms:W3CDTF">2019-08-23T17:31:09Z</dcterms:modified>
</cp:coreProperties>
</file>