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1" r:id="rId5"/>
    <p:sldId id="262" r:id="rId6"/>
    <p:sldId id="259" r:id="rId7"/>
    <p:sldId id="275" r:id="rId8"/>
    <p:sldId id="276" r:id="rId9"/>
    <p:sldId id="277" r:id="rId10"/>
    <p:sldId id="278" r:id="rId11"/>
    <p:sldId id="279" r:id="rId12"/>
    <p:sldId id="280" r:id="rId13"/>
    <p:sldId id="281" r:id="rId14"/>
    <p:sldId id="274" r:id="rId15"/>
    <p:sldId id="263" r:id="rId16"/>
    <p:sldId id="265" r:id="rId17"/>
    <p:sldId id="260" r:id="rId18"/>
    <p:sldId id="267" r:id="rId19"/>
    <p:sldId id="268" r:id="rId20"/>
    <p:sldId id="26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21"/>
    <p:restoredTop sz="94681"/>
  </p:normalViewPr>
  <p:slideViewPr>
    <p:cSldViewPr snapToGrid="0" snapToObjects="1">
      <p:cViewPr varScale="1">
        <p:scale>
          <a:sx n="58" d="100"/>
          <a:sy n="58" d="100"/>
        </p:scale>
        <p:origin x="240" y="10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AFFA-7805-2F48-9F0D-7573F9D1EE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7488218-6EE6-0940-B19C-446561F338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7C71AB-C3A8-9F46-AE1E-CC34AA522EC3}"/>
              </a:ext>
            </a:extLst>
          </p:cNvPr>
          <p:cNvSpPr>
            <a:spLocks noGrp="1"/>
          </p:cNvSpPr>
          <p:nvPr>
            <p:ph type="dt" sz="half" idx="10"/>
          </p:nvPr>
        </p:nvSpPr>
        <p:spPr/>
        <p:txBody>
          <a:bodyPr/>
          <a:lstStyle/>
          <a:p>
            <a:fld id="{4DDDB2E2-C78B-CF4A-A23A-243C4D91A21D}" type="datetimeFigureOut">
              <a:rPr lang="en-US" smtClean="0"/>
              <a:t>10/20/19</a:t>
            </a:fld>
            <a:endParaRPr lang="en-US"/>
          </a:p>
        </p:txBody>
      </p:sp>
      <p:sp>
        <p:nvSpPr>
          <p:cNvPr id="5" name="Footer Placeholder 4">
            <a:extLst>
              <a:ext uri="{FF2B5EF4-FFF2-40B4-BE49-F238E27FC236}">
                <a16:creationId xmlns:a16="http://schemas.microsoft.com/office/drawing/2014/main" id="{371B9688-E7E2-A140-BFA0-9FC467CFBE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C6D22F-F208-6046-8B16-6DD7FDF7A006}"/>
              </a:ext>
            </a:extLst>
          </p:cNvPr>
          <p:cNvSpPr>
            <a:spLocks noGrp="1"/>
          </p:cNvSpPr>
          <p:nvPr>
            <p:ph type="sldNum" sz="quarter" idx="12"/>
          </p:nvPr>
        </p:nvSpPr>
        <p:spPr/>
        <p:txBody>
          <a:bodyPr/>
          <a:lstStyle/>
          <a:p>
            <a:fld id="{4687B91C-8C0B-5E4A-9562-CB647CC4A5D5}" type="slidenum">
              <a:rPr lang="en-US" smtClean="0"/>
              <a:t>‹#›</a:t>
            </a:fld>
            <a:endParaRPr lang="en-US"/>
          </a:p>
        </p:txBody>
      </p:sp>
    </p:spTree>
    <p:extLst>
      <p:ext uri="{BB962C8B-B14F-4D97-AF65-F5344CB8AC3E}">
        <p14:creationId xmlns:p14="http://schemas.microsoft.com/office/powerpoint/2010/main" val="237564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D6D0B-FEBE-4D48-88C2-FF27407673C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F6DCB5-CDC6-334F-AECE-3DF77E0F0A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F3C39-FA74-7242-90D4-16D4DBB3A5B2}"/>
              </a:ext>
            </a:extLst>
          </p:cNvPr>
          <p:cNvSpPr>
            <a:spLocks noGrp="1"/>
          </p:cNvSpPr>
          <p:nvPr>
            <p:ph type="dt" sz="half" idx="10"/>
          </p:nvPr>
        </p:nvSpPr>
        <p:spPr/>
        <p:txBody>
          <a:bodyPr/>
          <a:lstStyle/>
          <a:p>
            <a:fld id="{4DDDB2E2-C78B-CF4A-A23A-243C4D91A21D}" type="datetimeFigureOut">
              <a:rPr lang="en-US" smtClean="0"/>
              <a:t>10/20/19</a:t>
            </a:fld>
            <a:endParaRPr lang="en-US"/>
          </a:p>
        </p:txBody>
      </p:sp>
      <p:sp>
        <p:nvSpPr>
          <p:cNvPr id="5" name="Footer Placeholder 4">
            <a:extLst>
              <a:ext uri="{FF2B5EF4-FFF2-40B4-BE49-F238E27FC236}">
                <a16:creationId xmlns:a16="http://schemas.microsoft.com/office/drawing/2014/main" id="{DE21D698-E420-CF4A-A1E1-DC0563E2A2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1998C3-5B43-D64E-B7A7-4D32B3B96694}"/>
              </a:ext>
            </a:extLst>
          </p:cNvPr>
          <p:cNvSpPr>
            <a:spLocks noGrp="1"/>
          </p:cNvSpPr>
          <p:nvPr>
            <p:ph type="sldNum" sz="quarter" idx="12"/>
          </p:nvPr>
        </p:nvSpPr>
        <p:spPr/>
        <p:txBody>
          <a:bodyPr/>
          <a:lstStyle/>
          <a:p>
            <a:fld id="{4687B91C-8C0B-5E4A-9562-CB647CC4A5D5}" type="slidenum">
              <a:rPr lang="en-US" smtClean="0"/>
              <a:t>‹#›</a:t>
            </a:fld>
            <a:endParaRPr lang="en-US"/>
          </a:p>
        </p:txBody>
      </p:sp>
    </p:spTree>
    <p:extLst>
      <p:ext uri="{BB962C8B-B14F-4D97-AF65-F5344CB8AC3E}">
        <p14:creationId xmlns:p14="http://schemas.microsoft.com/office/powerpoint/2010/main" val="1820612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1F3233-2546-A74C-8105-6AFD92BAB75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1B31EBC-009B-724C-AB68-81596F29FAD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038BF9-3172-8442-8555-F60BA65E3147}"/>
              </a:ext>
            </a:extLst>
          </p:cNvPr>
          <p:cNvSpPr>
            <a:spLocks noGrp="1"/>
          </p:cNvSpPr>
          <p:nvPr>
            <p:ph type="dt" sz="half" idx="10"/>
          </p:nvPr>
        </p:nvSpPr>
        <p:spPr/>
        <p:txBody>
          <a:bodyPr/>
          <a:lstStyle/>
          <a:p>
            <a:fld id="{4DDDB2E2-C78B-CF4A-A23A-243C4D91A21D}" type="datetimeFigureOut">
              <a:rPr lang="en-US" smtClean="0"/>
              <a:t>10/20/19</a:t>
            </a:fld>
            <a:endParaRPr lang="en-US"/>
          </a:p>
        </p:txBody>
      </p:sp>
      <p:sp>
        <p:nvSpPr>
          <p:cNvPr id="5" name="Footer Placeholder 4">
            <a:extLst>
              <a:ext uri="{FF2B5EF4-FFF2-40B4-BE49-F238E27FC236}">
                <a16:creationId xmlns:a16="http://schemas.microsoft.com/office/drawing/2014/main" id="{E392A628-E8FC-0E48-83E9-E1A4547CE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7ECCA-C2F7-0245-8F33-E01CBAB30CF9}"/>
              </a:ext>
            </a:extLst>
          </p:cNvPr>
          <p:cNvSpPr>
            <a:spLocks noGrp="1"/>
          </p:cNvSpPr>
          <p:nvPr>
            <p:ph type="sldNum" sz="quarter" idx="12"/>
          </p:nvPr>
        </p:nvSpPr>
        <p:spPr/>
        <p:txBody>
          <a:bodyPr/>
          <a:lstStyle/>
          <a:p>
            <a:fld id="{4687B91C-8C0B-5E4A-9562-CB647CC4A5D5}" type="slidenum">
              <a:rPr lang="en-US" smtClean="0"/>
              <a:t>‹#›</a:t>
            </a:fld>
            <a:endParaRPr lang="en-US"/>
          </a:p>
        </p:txBody>
      </p:sp>
    </p:spTree>
    <p:extLst>
      <p:ext uri="{BB962C8B-B14F-4D97-AF65-F5344CB8AC3E}">
        <p14:creationId xmlns:p14="http://schemas.microsoft.com/office/powerpoint/2010/main" val="587764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F4A4D-3A04-774A-A771-9FBAE4CBF6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46334-E353-AA43-9CF0-0C43DF47C0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11A02-5840-9943-9A85-4B36493B2B24}"/>
              </a:ext>
            </a:extLst>
          </p:cNvPr>
          <p:cNvSpPr>
            <a:spLocks noGrp="1"/>
          </p:cNvSpPr>
          <p:nvPr>
            <p:ph type="dt" sz="half" idx="10"/>
          </p:nvPr>
        </p:nvSpPr>
        <p:spPr/>
        <p:txBody>
          <a:bodyPr/>
          <a:lstStyle/>
          <a:p>
            <a:fld id="{4DDDB2E2-C78B-CF4A-A23A-243C4D91A21D}" type="datetimeFigureOut">
              <a:rPr lang="en-US" smtClean="0"/>
              <a:t>10/20/19</a:t>
            </a:fld>
            <a:endParaRPr lang="en-US"/>
          </a:p>
        </p:txBody>
      </p:sp>
      <p:sp>
        <p:nvSpPr>
          <p:cNvPr id="5" name="Footer Placeholder 4">
            <a:extLst>
              <a:ext uri="{FF2B5EF4-FFF2-40B4-BE49-F238E27FC236}">
                <a16:creationId xmlns:a16="http://schemas.microsoft.com/office/drawing/2014/main" id="{069F082B-0BE6-D84B-BA46-6842266EBD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3E2EE4-02E7-6E4D-B72A-9F8A1B811D43}"/>
              </a:ext>
            </a:extLst>
          </p:cNvPr>
          <p:cNvSpPr>
            <a:spLocks noGrp="1"/>
          </p:cNvSpPr>
          <p:nvPr>
            <p:ph type="sldNum" sz="quarter" idx="12"/>
          </p:nvPr>
        </p:nvSpPr>
        <p:spPr/>
        <p:txBody>
          <a:bodyPr/>
          <a:lstStyle/>
          <a:p>
            <a:fld id="{4687B91C-8C0B-5E4A-9562-CB647CC4A5D5}" type="slidenum">
              <a:rPr lang="en-US" smtClean="0"/>
              <a:t>‹#›</a:t>
            </a:fld>
            <a:endParaRPr lang="en-US"/>
          </a:p>
        </p:txBody>
      </p:sp>
    </p:spTree>
    <p:extLst>
      <p:ext uri="{BB962C8B-B14F-4D97-AF65-F5344CB8AC3E}">
        <p14:creationId xmlns:p14="http://schemas.microsoft.com/office/powerpoint/2010/main" val="3481514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0FC1-3BB4-EB42-B25C-1DFA55ADA4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56B80A-E322-104A-A9D4-839F5CD33D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82AD6B-32D2-4348-8423-1ED3A90CA70C}"/>
              </a:ext>
            </a:extLst>
          </p:cNvPr>
          <p:cNvSpPr>
            <a:spLocks noGrp="1"/>
          </p:cNvSpPr>
          <p:nvPr>
            <p:ph type="dt" sz="half" idx="10"/>
          </p:nvPr>
        </p:nvSpPr>
        <p:spPr/>
        <p:txBody>
          <a:bodyPr/>
          <a:lstStyle/>
          <a:p>
            <a:fld id="{4DDDB2E2-C78B-CF4A-A23A-243C4D91A21D}" type="datetimeFigureOut">
              <a:rPr lang="en-US" smtClean="0"/>
              <a:t>10/20/19</a:t>
            </a:fld>
            <a:endParaRPr lang="en-US"/>
          </a:p>
        </p:txBody>
      </p:sp>
      <p:sp>
        <p:nvSpPr>
          <p:cNvPr id="5" name="Footer Placeholder 4">
            <a:extLst>
              <a:ext uri="{FF2B5EF4-FFF2-40B4-BE49-F238E27FC236}">
                <a16:creationId xmlns:a16="http://schemas.microsoft.com/office/drawing/2014/main" id="{337B1867-46F9-9248-A86C-A9906AB662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E2364-C1DB-9D42-8F8D-E1463BC14457}"/>
              </a:ext>
            </a:extLst>
          </p:cNvPr>
          <p:cNvSpPr>
            <a:spLocks noGrp="1"/>
          </p:cNvSpPr>
          <p:nvPr>
            <p:ph type="sldNum" sz="quarter" idx="12"/>
          </p:nvPr>
        </p:nvSpPr>
        <p:spPr/>
        <p:txBody>
          <a:bodyPr/>
          <a:lstStyle/>
          <a:p>
            <a:fld id="{4687B91C-8C0B-5E4A-9562-CB647CC4A5D5}" type="slidenum">
              <a:rPr lang="en-US" smtClean="0"/>
              <a:t>‹#›</a:t>
            </a:fld>
            <a:endParaRPr lang="en-US"/>
          </a:p>
        </p:txBody>
      </p:sp>
    </p:spTree>
    <p:extLst>
      <p:ext uri="{BB962C8B-B14F-4D97-AF65-F5344CB8AC3E}">
        <p14:creationId xmlns:p14="http://schemas.microsoft.com/office/powerpoint/2010/main" val="2288658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002DF-057C-0742-BB59-01900288D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9D8DD-CD04-4744-860C-B8DD5070BA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619F61F-B4FB-1B4E-9C9D-9E11CF09A29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10B464-7D0E-674B-B82B-9439DC4585E5}"/>
              </a:ext>
            </a:extLst>
          </p:cNvPr>
          <p:cNvSpPr>
            <a:spLocks noGrp="1"/>
          </p:cNvSpPr>
          <p:nvPr>
            <p:ph type="dt" sz="half" idx="10"/>
          </p:nvPr>
        </p:nvSpPr>
        <p:spPr/>
        <p:txBody>
          <a:bodyPr/>
          <a:lstStyle/>
          <a:p>
            <a:fld id="{4DDDB2E2-C78B-CF4A-A23A-243C4D91A21D}" type="datetimeFigureOut">
              <a:rPr lang="en-US" smtClean="0"/>
              <a:t>10/20/19</a:t>
            </a:fld>
            <a:endParaRPr lang="en-US"/>
          </a:p>
        </p:txBody>
      </p:sp>
      <p:sp>
        <p:nvSpPr>
          <p:cNvPr id="6" name="Footer Placeholder 5">
            <a:extLst>
              <a:ext uri="{FF2B5EF4-FFF2-40B4-BE49-F238E27FC236}">
                <a16:creationId xmlns:a16="http://schemas.microsoft.com/office/drawing/2014/main" id="{F601B324-7815-5749-914B-D4AA431776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54E81F-BF5B-C745-9633-5227338D72B5}"/>
              </a:ext>
            </a:extLst>
          </p:cNvPr>
          <p:cNvSpPr>
            <a:spLocks noGrp="1"/>
          </p:cNvSpPr>
          <p:nvPr>
            <p:ph type="sldNum" sz="quarter" idx="12"/>
          </p:nvPr>
        </p:nvSpPr>
        <p:spPr/>
        <p:txBody>
          <a:bodyPr/>
          <a:lstStyle/>
          <a:p>
            <a:fld id="{4687B91C-8C0B-5E4A-9562-CB647CC4A5D5}" type="slidenum">
              <a:rPr lang="en-US" smtClean="0"/>
              <a:t>‹#›</a:t>
            </a:fld>
            <a:endParaRPr lang="en-US"/>
          </a:p>
        </p:txBody>
      </p:sp>
    </p:spTree>
    <p:extLst>
      <p:ext uri="{BB962C8B-B14F-4D97-AF65-F5344CB8AC3E}">
        <p14:creationId xmlns:p14="http://schemas.microsoft.com/office/powerpoint/2010/main" val="1764075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086C-4610-8745-8C4F-A068B79599D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82E1B5-21A5-AD41-826C-46C0441A8F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919034-2E05-1346-B6EF-51DC12EB8D9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E5BE7CF-6381-F642-9D8B-7E9681EBD1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AC3FD7-BCC0-AA48-9CDA-7D2DD6916B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24EA00-F412-404B-856B-A99AC47F6BB3}"/>
              </a:ext>
            </a:extLst>
          </p:cNvPr>
          <p:cNvSpPr>
            <a:spLocks noGrp="1"/>
          </p:cNvSpPr>
          <p:nvPr>
            <p:ph type="dt" sz="half" idx="10"/>
          </p:nvPr>
        </p:nvSpPr>
        <p:spPr/>
        <p:txBody>
          <a:bodyPr/>
          <a:lstStyle/>
          <a:p>
            <a:fld id="{4DDDB2E2-C78B-CF4A-A23A-243C4D91A21D}" type="datetimeFigureOut">
              <a:rPr lang="en-US" smtClean="0"/>
              <a:t>10/20/19</a:t>
            </a:fld>
            <a:endParaRPr lang="en-US"/>
          </a:p>
        </p:txBody>
      </p:sp>
      <p:sp>
        <p:nvSpPr>
          <p:cNvPr id="8" name="Footer Placeholder 7">
            <a:extLst>
              <a:ext uri="{FF2B5EF4-FFF2-40B4-BE49-F238E27FC236}">
                <a16:creationId xmlns:a16="http://schemas.microsoft.com/office/drawing/2014/main" id="{AB07CE63-4DD9-E94B-BEF1-E773F31D040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137A55-7F0A-1445-AE29-74708B98EF69}"/>
              </a:ext>
            </a:extLst>
          </p:cNvPr>
          <p:cNvSpPr>
            <a:spLocks noGrp="1"/>
          </p:cNvSpPr>
          <p:nvPr>
            <p:ph type="sldNum" sz="quarter" idx="12"/>
          </p:nvPr>
        </p:nvSpPr>
        <p:spPr/>
        <p:txBody>
          <a:bodyPr/>
          <a:lstStyle/>
          <a:p>
            <a:fld id="{4687B91C-8C0B-5E4A-9562-CB647CC4A5D5}" type="slidenum">
              <a:rPr lang="en-US" smtClean="0"/>
              <a:t>‹#›</a:t>
            </a:fld>
            <a:endParaRPr lang="en-US"/>
          </a:p>
        </p:txBody>
      </p:sp>
    </p:spTree>
    <p:extLst>
      <p:ext uri="{BB962C8B-B14F-4D97-AF65-F5344CB8AC3E}">
        <p14:creationId xmlns:p14="http://schemas.microsoft.com/office/powerpoint/2010/main" val="837121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CD943-D466-DE40-9087-E05FE28AC4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2D4B206-25AF-B749-B6BF-5A7816B4B0B8}"/>
              </a:ext>
            </a:extLst>
          </p:cNvPr>
          <p:cNvSpPr>
            <a:spLocks noGrp="1"/>
          </p:cNvSpPr>
          <p:nvPr>
            <p:ph type="dt" sz="half" idx="10"/>
          </p:nvPr>
        </p:nvSpPr>
        <p:spPr/>
        <p:txBody>
          <a:bodyPr/>
          <a:lstStyle/>
          <a:p>
            <a:fld id="{4DDDB2E2-C78B-CF4A-A23A-243C4D91A21D}" type="datetimeFigureOut">
              <a:rPr lang="en-US" smtClean="0"/>
              <a:t>10/20/19</a:t>
            </a:fld>
            <a:endParaRPr lang="en-US"/>
          </a:p>
        </p:txBody>
      </p:sp>
      <p:sp>
        <p:nvSpPr>
          <p:cNvPr id="4" name="Footer Placeholder 3">
            <a:extLst>
              <a:ext uri="{FF2B5EF4-FFF2-40B4-BE49-F238E27FC236}">
                <a16:creationId xmlns:a16="http://schemas.microsoft.com/office/drawing/2014/main" id="{91B5E26A-51E9-A44C-A6C1-59E814CDF3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7E505AF-1B24-C640-9B49-43306346337C}"/>
              </a:ext>
            </a:extLst>
          </p:cNvPr>
          <p:cNvSpPr>
            <a:spLocks noGrp="1"/>
          </p:cNvSpPr>
          <p:nvPr>
            <p:ph type="sldNum" sz="quarter" idx="12"/>
          </p:nvPr>
        </p:nvSpPr>
        <p:spPr/>
        <p:txBody>
          <a:bodyPr/>
          <a:lstStyle/>
          <a:p>
            <a:fld id="{4687B91C-8C0B-5E4A-9562-CB647CC4A5D5}" type="slidenum">
              <a:rPr lang="en-US" smtClean="0"/>
              <a:t>‹#›</a:t>
            </a:fld>
            <a:endParaRPr lang="en-US"/>
          </a:p>
        </p:txBody>
      </p:sp>
    </p:spTree>
    <p:extLst>
      <p:ext uri="{BB962C8B-B14F-4D97-AF65-F5344CB8AC3E}">
        <p14:creationId xmlns:p14="http://schemas.microsoft.com/office/powerpoint/2010/main" val="3572249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7B1A4-2D30-8C4D-B7A1-34DC341C5B2C}"/>
              </a:ext>
            </a:extLst>
          </p:cNvPr>
          <p:cNvSpPr>
            <a:spLocks noGrp="1"/>
          </p:cNvSpPr>
          <p:nvPr>
            <p:ph type="dt" sz="half" idx="10"/>
          </p:nvPr>
        </p:nvSpPr>
        <p:spPr/>
        <p:txBody>
          <a:bodyPr/>
          <a:lstStyle/>
          <a:p>
            <a:fld id="{4DDDB2E2-C78B-CF4A-A23A-243C4D91A21D}" type="datetimeFigureOut">
              <a:rPr lang="en-US" smtClean="0"/>
              <a:t>10/20/19</a:t>
            </a:fld>
            <a:endParaRPr lang="en-US"/>
          </a:p>
        </p:txBody>
      </p:sp>
      <p:sp>
        <p:nvSpPr>
          <p:cNvPr id="3" name="Footer Placeholder 2">
            <a:extLst>
              <a:ext uri="{FF2B5EF4-FFF2-40B4-BE49-F238E27FC236}">
                <a16:creationId xmlns:a16="http://schemas.microsoft.com/office/drawing/2014/main" id="{C4AD9E42-4306-F74F-B983-BA655E921C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AA9AFA-A45F-CA49-BA8E-4BD6F9840932}"/>
              </a:ext>
            </a:extLst>
          </p:cNvPr>
          <p:cNvSpPr>
            <a:spLocks noGrp="1"/>
          </p:cNvSpPr>
          <p:nvPr>
            <p:ph type="sldNum" sz="quarter" idx="12"/>
          </p:nvPr>
        </p:nvSpPr>
        <p:spPr/>
        <p:txBody>
          <a:bodyPr/>
          <a:lstStyle/>
          <a:p>
            <a:fld id="{4687B91C-8C0B-5E4A-9562-CB647CC4A5D5}" type="slidenum">
              <a:rPr lang="en-US" smtClean="0"/>
              <a:t>‹#›</a:t>
            </a:fld>
            <a:endParaRPr lang="en-US"/>
          </a:p>
        </p:txBody>
      </p:sp>
    </p:spTree>
    <p:extLst>
      <p:ext uri="{BB962C8B-B14F-4D97-AF65-F5344CB8AC3E}">
        <p14:creationId xmlns:p14="http://schemas.microsoft.com/office/powerpoint/2010/main" val="280600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A590-9B43-AE4C-81E9-119982349D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FEC168-FB24-894B-8D37-A1B97DF1BF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4129D-63F9-744C-B91A-47B6DEB5FC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B96FE9-7FE1-D647-8668-D9CF502627BF}"/>
              </a:ext>
            </a:extLst>
          </p:cNvPr>
          <p:cNvSpPr>
            <a:spLocks noGrp="1"/>
          </p:cNvSpPr>
          <p:nvPr>
            <p:ph type="dt" sz="half" idx="10"/>
          </p:nvPr>
        </p:nvSpPr>
        <p:spPr/>
        <p:txBody>
          <a:bodyPr/>
          <a:lstStyle/>
          <a:p>
            <a:fld id="{4DDDB2E2-C78B-CF4A-A23A-243C4D91A21D}" type="datetimeFigureOut">
              <a:rPr lang="en-US" smtClean="0"/>
              <a:t>10/20/19</a:t>
            </a:fld>
            <a:endParaRPr lang="en-US"/>
          </a:p>
        </p:txBody>
      </p:sp>
      <p:sp>
        <p:nvSpPr>
          <p:cNvPr id="6" name="Footer Placeholder 5">
            <a:extLst>
              <a:ext uri="{FF2B5EF4-FFF2-40B4-BE49-F238E27FC236}">
                <a16:creationId xmlns:a16="http://schemas.microsoft.com/office/drawing/2014/main" id="{583A9DE7-E120-814B-BE82-F87C96F872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CFC4C8-E693-2044-8A56-A634719AB4AE}"/>
              </a:ext>
            </a:extLst>
          </p:cNvPr>
          <p:cNvSpPr>
            <a:spLocks noGrp="1"/>
          </p:cNvSpPr>
          <p:nvPr>
            <p:ph type="sldNum" sz="quarter" idx="12"/>
          </p:nvPr>
        </p:nvSpPr>
        <p:spPr/>
        <p:txBody>
          <a:bodyPr/>
          <a:lstStyle/>
          <a:p>
            <a:fld id="{4687B91C-8C0B-5E4A-9562-CB647CC4A5D5}" type="slidenum">
              <a:rPr lang="en-US" smtClean="0"/>
              <a:t>‹#›</a:t>
            </a:fld>
            <a:endParaRPr lang="en-US"/>
          </a:p>
        </p:txBody>
      </p:sp>
    </p:spTree>
    <p:extLst>
      <p:ext uri="{BB962C8B-B14F-4D97-AF65-F5344CB8AC3E}">
        <p14:creationId xmlns:p14="http://schemas.microsoft.com/office/powerpoint/2010/main" val="1951811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EAFB1-080D-394C-B0EE-034DBE9012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D07D084-C143-A542-AD44-C62071DC2F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8214D00-E68C-F24F-8FE4-24DF3019D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4D93CF-DAC0-5C41-92F3-9DD86FBAC41E}"/>
              </a:ext>
            </a:extLst>
          </p:cNvPr>
          <p:cNvSpPr>
            <a:spLocks noGrp="1"/>
          </p:cNvSpPr>
          <p:nvPr>
            <p:ph type="dt" sz="half" idx="10"/>
          </p:nvPr>
        </p:nvSpPr>
        <p:spPr/>
        <p:txBody>
          <a:bodyPr/>
          <a:lstStyle/>
          <a:p>
            <a:fld id="{4DDDB2E2-C78B-CF4A-A23A-243C4D91A21D}" type="datetimeFigureOut">
              <a:rPr lang="en-US" smtClean="0"/>
              <a:t>10/20/19</a:t>
            </a:fld>
            <a:endParaRPr lang="en-US"/>
          </a:p>
        </p:txBody>
      </p:sp>
      <p:sp>
        <p:nvSpPr>
          <p:cNvPr id="6" name="Footer Placeholder 5">
            <a:extLst>
              <a:ext uri="{FF2B5EF4-FFF2-40B4-BE49-F238E27FC236}">
                <a16:creationId xmlns:a16="http://schemas.microsoft.com/office/drawing/2014/main" id="{0B0BBB35-0A6E-B54C-8CB3-C152BBC8C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D5B0F7-4539-1C42-A891-09D9A25224E8}"/>
              </a:ext>
            </a:extLst>
          </p:cNvPr>
          <p:cNvSpPr>
            <a:spLocks noGrp="1"/>
          </p:cNvSpPr>
          <p:nvPr>
            <p:ph type="sldNum" sz="quarter" idx="12"/>
          </p:nvPr>
        </p:nvSpPr>
        <p:spPr/>
        <p:txBody>
          <a:bodyPr/>
          <a:lstStyle/>
          <a:p>
            <a:fld id="{4687B91C-8C0B-5E4A-9562-CB647CC4A5D5}" type="slidenum">
              <a:rPr lang="en-US" smtClean="0"/>
              <a:t>‹#›</a:t>
            </a:fld>
            <a:endParaRPr lang="en-US"/>
          </a:p>
        </p:txBody>
      </p:sp>
    </p:spTree>
    <p:extLst>
      <p:ext uri="{BB962C8B-B14F-4D97-AF65-F5344CB8AC3E}">
        <p14:creationId xmlns:p14="http://schemas.microsoft.com/office/powerpoint/2010/main" val="2081434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6221B0-36DC-AC4C-9304-3547F79F2B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F75515E-2049-9540-B21F-DBBD894D5D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BD03E6-F8FA-5A48-A50B-E0CD48A0D4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DB2E2-C78B-CF4A-A23A-243C4D91A21D}" type="datetimeFigureOut">
              <a:rPr lang="en-US" smtClean="0"/>
              <a:t>10/20/19</a:t>
            </a:fld>
            <a:endParaRPr lang="en-US"/>
          </a:p>
        </p:txBody>
      </p:sp>
      <p:sp>
        <p:nvSpPr>
          <p:cNvPr id="5" name="Footer Placeholder 4">
            <a:extLst>
              <a:ext uri="{FF2B5EF4-FFF2-40B4-BE49-F238E27FC236}">
                <a16:creationId xmlns:a16="http://schemas.microsoft.com/office/drawing/2014/main" id="{C6F8F87E-C378-9C42-BD60-707BA6E35A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E3AA01-FF9C-A240-BDE8-EBA33BC042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87B91C-8C0B-5E4A-9562-CB647CC4A5D5}" type="slidenum">
              <a:rPr lang="en-US" smtClean="0"/>
              <a:t>‹#›</a:t>
            </a:fld>
            <a:endParaRPr lang="en-US"/>
          </a:p>
        </p:txBody>
      </p:sp>
    </p:spTree>
    <p:extLst>
      <p:ext uri="{BB962C8B-B14F-4D97-AF65-F5344CB8AC3E}">
        <p14:creationId xmlns:p14="http://schemas.microsoft.com/office/powerpoint/2010/main" val="361726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Xtk5WgzZcY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B3BB3-7E38-8049-9789-091E46D53344}"/>
              </a:ext>
            </a:extLst>
          </p:cNvPr>
          <p:cNvSpPr>
            <a:spLocks noGrp="1"/>
          </p:cNvSpPr>
          <p:nvPr>
            <p:ph type="ctrTitle"/>
          </p:nvPr>
        </p:nvSpPr>
        <p:spPr/>
        <p:txBody>
          <a:bodyPr/>
          <a:lstStyle/>
          <a:p>
            <a:r>
              <a:rPr lang="en-US" dirty="0"/>
              <a:t>Understanding </a:t>
            </a:r>
            <a:br>
              <a:rPr lang="en-US" dirty="0"/>
            </a:br>
            <a:r>
              <a:rPr lang="en-US" dirty="0"/>
              <a:t>the Will of God</a:t>
            </a:r>
          </a:p>
        </p:txBody>
      </p:sp>
      <p:sp>
        <p:nvSpPr>
          <p:cNvPr id="3" name="Subtitle 2">
            <a:extLst>
              <a:ext uri="{FF2B5EF4-FFF2-40B4-BE49-F238E27FC236}">
                <a16:creationId xmlns:a16="http://schemas.microsoft.com/office/drawing/2014/main" id="{AA2F8C5D-50D7-504A-A959-D836D5BAA40A}"/>
              </a:ext>
            </a:extLst>
          </p:cNvPr>
          <p:cNvSpPr>
            <a:spLocks noGrp="1"/>
          </p:cNvSpPr>
          <p:nvPr>
            <p:ph type="subTitle" idx="1"/>
          </p:nvPr>
        </p:nvSpPr>
        <p:spPr/>
        <p:txBody>
          <a:bodyPr/>
          <a:lstStyle/>
          <a:p>
            <a:r>
              <a:rPr lang="en-US" dirty="0"/>
              <a:t>Part 2: Will Through the Biblical Story </a:t>
            </a:r>
          </a:p>
          <a:p>
            <a:r>
              <a:rPr lang="en-US" dirty="0"/>
              <a:t>&amp; Discerning of God’s Will </a:t>
            </a:r>
          </a:p>
        </p:txBody>
      </p:sp>
      <p:sp>
        <p:nvSpPr>
          <p:cNvPr id="4" name="Subtitle 2">
            <a:extLst>
              <a:ext uri="{FF2B5EF4-FFF2-40B4-BE49-F238E27FC236}">
                <a16:creationId xmlns:a16="http://schemas.microsoft.com/office/drawing/2014/main" id="{05F673EA-2978-4A4B-873D-50795EE4850A}"/>
              </a:ext>
            </a:extLst>
          </p:cNvPr>
          <p:cNvSpPr txBox="1">
            <a:spLocks/>
          </p:cNvSpPr>
          <p:nvPr/>
        </p:nvSpPr>
        <p:spPr>
          <a:xfrm>
            <a:off x="9741948" y="6050321"/>
            <a:ext cx="1689847" cy="833717"/>
          </a:xfrm>
          <a:prstGeom prst="rect">
            <a:avLst/>
          </a:prstGeom>
        </p:spPr>
        <p:txBody>
          <a:bodyPr>
            <a:noAutofit/>
          </a:bodyPr>
          <a:lstStyle>
            <a:lvl1pPr marL="0" indent="0" algn="ctr" defTabSz="342900" rtl="0" eaLnBrk="1" latinLnBrk="0" hangingPunct="1">
              <a:spcBef>
                <a:spcPct val="20000"/>
              </a:spcBef>
              <a:buFont typeface="Arial"/>
              <a:buNone/>
              <a:defRPr sz="32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1pPr>
            <a:lvl2pPr marL="342900" indent="0" algn="ctr" defTabSz="342900" rtl="0" eaLnBrk="1" latinLnBrk="0" hangingPunct="1">
              <a:spcBef>
                <a:spcPct val="20000"/>
              </a:spcBef>
              <a:buFont typeface="Arial"/>
              <a:buNone/>
              <a:defRPr sz="28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2pPr>
            <a:lvl3pPr marL="685800" indent="0" algn="ctr" defTabSz="342900" rtl="0" eaLnBrk="1" latinLnBrk="0" hangingPunct="1">
              <a:spcBef>
                <a:spcPct val="20000"/>
              </a:spcBef>
              <a:buFont typeface="Arial"/>
              <a:buNone/>
              <a:defRPr sz="26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3pPr>
            <a:lvl4pPr marL="10287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4pPr>
            <a:lvl5pPr marL="1371600" indent="0" algn="ctr" defTabSz="342900" rtl="0" eaLnBrk="1" latinLnBrk="0" hangingPunct="1">
              <a:spcBef>
                <a:spcPct val="20000"/>
              </a:spcBef>
              <a:buFont typeface="Arial"/>
              <a:buNone/>
              <a:defRPr sz="2400" kern="1200">
                <a:ln w="3175">
                  <a:solidFill>
                    <a:schemeClr val="tx1"/>
                  </a:solidFill>
                </a:ln>
                <a:solidFill>
                  <a:schemeClr val="tx1">
                    <a:tint val="75000"/>
                  </a:schemeClr>
                </a:solidFill>
                <a:effectLst>
                  <a:outerShdw blurRad="12700" dist="38100" dir="2700000" algn="tl" rotWithShape="0">
                    <a:srgbClr val="000000">
                      <a:alpha val="98000"/>
                    </a:srgbClr>
                  </a:outerShdw>
                </a:effectLst>
                <a:latin typeface="Helvetica"/>
                <a:ea typeface="+mn-ea"/>
                <a:cs typeface="+mn-cs"/>
              </a:defRPr>
            </a:lvl5pPr>
            <a:lvl6pPr marL="17145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4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3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200" indent="0" algn="ctr" defTabSz="342900"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algn="r" fontAlgn="auto">
              <a:spcAft>
                <a:spcPts val="0"/>
              </a:spcAft>
              <a:defRPr/>
            </a:pPr>
            <a:r>
              <a:rPr lang="en-US" sz="1400" dirty="0">
                <a:ln w="3175">
                  <a:noFill/>
                </a:ln>
                <a:solidFill>
                  <a:schemeClr val="tx1"/>
                </a:solidFill>
                <a:effectLst/>
                <a:latin typeface="+mn-lt"/>
                <a:ea typeface="Avenir Book" charset="0"/>
                <a:cs typeface="Avenir Book" charset="0"/>
              </a:rPr>
              <a:t>By Stephen </a:t>
            </a:r>
            <a:r>
              <a:rPr lang="en-US" sz="1400" dirty="0" err="1">
                <a:ln w="3175">
                  <a:noFill/>
                </a:ln>
                <a:solidFill>
                  <a:schemeClr val="tx1"/>
                </a:solidFill>
                <a:effectLst/>
                <a:latin typeface="+mn-lt"/>
                <a:ea typeface="Avenir Book" charset="0"/>
                <a:cs typeface="Avenir Book" charset="0"/>
              </a:rPr>
              <a:t>Curto</a:t>
            </a:r>
            <a:endParaRPr lang="en-US" sz="1400" dirty="0">
              <a:ln w="3175">
                <a:noFill/>
              </a:ln>
              <a:solidFill>
                <a:schemeClr val="tx1"/>
              </a:solidFill>
              <a:effectLst/>
              <a:latin typeface="+mn-lt"/>
              <a:ea typeface="Avenir Book" charset="0"/>
              <a:cs typeface="Avenir Book" charset="0"/>
            </a:endParaRPr>
          </a:p>
          <a:p>
            <a:pPr algn="r" fontAlgn="auto">
              <a:spcAft>
                <a:spcPts val="0"/>
              </a:spcAft>
              <a:defRPr/>
            </a:pPr>
            <a:r>
              <a:rPr lang="en-US" sz="1400" dirty="0">
                <a:ln w="3175">
                  <a:noFill/>
                </a:ln>
                <a:solidFill>
                  <a:schemeClr val="tx1"/>
                </a:solidFill>
                <a:effectLst/>
                <a:latin typeface="+mn-lt"/>
                <a:ea typeface="Avenir Book" charset="0"/>
                <a:cs typeface="Avenir Book" charset="0"/>
              </a:rPr>
              <a:t>For </a:t>
            </a:r>
            <a:r>
              <a:rPr lang="en-US" sz="1400" dirty="0" err="1">
                <a:ln w="3175">
                  <a:noFill/>
                </a:ln>
                <a:solidFill>
                  <a:schemeClr val="tx1"/>
                </a:solidFill>
                <a:effectLst/>
                <a:latin typeface="+mn-lt"/>
                <a:ea typeface="Avenir Book" charset="0"/>
                <a:cs typeface="Avenir Book" charset="0"/>
              </a:rPr>
              <a:t>Homegroup</a:t>
            </a:r>
            <a:endParaRPr lang="en-US" sz="1400" dirty="0">
              <a:ln w="3175">
                <a:noFill/>
              </a:ln>
              <a:solidFill>
                <a:schemeClr val="tx1"/>
              </a:solidFill>
              <a:effectLst/>
              <a:latin typeface="+mn-lt"/>
              <a:ea typeface="Avenir Book" charset="0"/>
              <a:cs typeface="Avenir Book" charset="0"/>
            </a:endParaRPr>
          </a:p>
          <a:p>
            <a:pPr algn="r" fontAlgn="auto">
              <a:spcAft>
                <a:spcPts val="0"/>
              </a:spcAft>
              <a:defRPr/>
            </a:pPr>
            <a:r>
              <a:rPr lang="en-US" sz="1400" dirty="0">
                <a:ln w="3175">
                  <a:noFill/>
                </a:ln>
                <a:solidFill>
                  <a:schemeClr val="tx1"/>
                </a:solidFill>
                <a:effectLst/>
                <a:latin typeface="+mn-lt"/>
                <a:ea typeface="Avenir Book" charset="0"/>
                <a:cs typeface="Avenir Book" charset="0"/>
              </a:rPr>
              <a:t>Oct 20, 2019</a:t>
            </a:r>
          </a:p>
        </p:txBody>
      </p:sp>
      <p:pic>
        <p:nvPicPr>
          <p:cNvPr id="5" name="Picture 4" descr="logo2.jpg">
            <a:extLst>
              <a:ext uri="{FF2B5EF4-FFF2-40B4-BE49-F238E27FC236}">
                <a16:creationId xmlns:a16="http://schemas.microsoft.com/office/drawing/2014/main" id="{C7928216-512E-EA42-AB19-C2C01970A98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2894" y="6098894"/>
            <a:ext cx="759106" cy="75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36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5CD4-171F-CC47-9555-F2D265D8AD6E}"/>
              </a:ext>
            </a:extLst>
          </p:cNvPr>
          <p:cNvSpPr>
            <a:spLocks noGrp="1"/>
          </p:cNvSpPr>
          <p:nvPr>
            <p:ph type="title"/>
          </p:nvPr>
        </p:nvSpPr>
        <p:spPr/>
        <p:txBody>
          <a:bodyPr/>
          <a:lstStyle/>
          <a:p>
            <a:r>
              <a:rPr lang="en-US" dirty="0"/>
              <a:t>The Desire of God Concerning Man through the Biblical Story</a:t>
            </a:r>
          </a:p>
        </p:txBody>
      </p:sp>
      <p:sp>
        <p:nvSpPr>
          <p:cNvPr id="3" name="Content Placeholder 2">
            <a:extLst>
              <a:ext uri="{FF2B5EF4-FFF2-40B4-BE49-F238E27FC236}">
                <a16:creationId xmlns:a16="http://schemas.microsoft.com/office/drawing/2014/main" id="{44BE6231-64CC-9347-8361-14091004F59F}"/>
              </a:ext>
            </a:extLst>
          </p:cNvPr>
          <p:cNvSpPr>
            <a:spLocks noGrp="1"/>
          </p:cNvSpPr>
          <p:nvPr>
            <p:ph idx="1"/>
          </p:nvPr>
        </p:nvSpPr>
        <p:spPr>
          <a:xfrm>
            <a:off x="838200" y="1825625"/>
            <a:ext cx="10515600" cy="4641436"/>
          </a:xfrm>
        </p:spPr>
        <p:txBody>
          <a:bodyPr>
            <a:normAutofit lnSpcReduction="10000"/>
          </a:bodyPr>
          <a:lstStyle/>
          <a:p>
            <a:r>
              <a:rPr lang="en-US" dirty="0"/>
              <a:t>Genesis 1-2: Be fruitful, multiply, do not eat Tree of </a:t>
            </a:r>
            <a:r>
              <a:rPr lang="en-US" dirty="0" err="1"/>
              <a:t>KoGaE</a:t>
            </a:r>
            <a:endParaRPr lang="en-US" dirty="0"/>
          </a:p>
          <a:p>
            <a:r>
              <a:rPr lang="en-US" dirty="0"/>
              <a:t>Genesis 3-8: Resist sin, Destroy man because he does not</a:t>
            </a:r>
          </a:p>
          <a:p>
            <a:r>
              <a:rPr lang="en-US" dirty="0"/>
              <a:t>Genesis 9-11: Be fruitful, multiply, administer limited justice</a:t>
            </a:r>
          </a:p>
          <a:p>
            <a:r>
              <a:rPr lang="en-US" dirty="0"/>
              <a:t>Genesis 12-Exodus 18: Bless and magnify Abram; L.S.B.; the Exodus</a:t>
            </a:r>
          </a:p>
          <a:p>
            <a:r>
              <a:rPr lang="en-US" dirty="0"/>
              <a:t>Exodus 19-Acts 1: (cf. Ex 19:4-6; 1 Sam 8:7-9; 1 </a:t>
            </a:r>
            <a:r>
              <a:rPr lang="en-US" dirty="0" err="1"/>
              <a:t>Kng</a:t>
            </a:r>
            <a:r>
              <a:rPr lang="en-US" dirty="0"/>
              <a:t> 11:29ff; Hos 6:6; </a:t>
            </a:r>
            <a:r>
              <a:rPr lang="en-US" dirty="0" err="1"/>
              <a:t>Jer</a:t>
            </a:r>
            <a:r>
              <a:rPr lang="en-US" dirty="0"/>
              <a:t> 31:31ff; Mic 6:8; Mal 4:4-6; John 20:31; Acts 1:4-8)</a:t>
            </a:r>
          </a:p>
          <a:p>
            <a:r>
              <a:rPr lang="en-US" dirty="0"/>
              <a:t>Acts 2-Revelation 18: (cf. 1 </a:t>
            </a:r>
            <a:r>
              <a:rPr lang="en-US" dirty="0" err="1"/>
              <a:t>Thess</a:t>
            </a:r>
            <a:r>
              <a:rPr lang="en-US" dirty="0"/>
              <a:t> :4:3-8; 5:16-18; </a:t>
            </a:r>
            <a:r>
              <a:rPr lang="en-US" dirty="0" err="1"/>
              <a:t>Eph</a:t>
            </a:r>
            <a:r>
              <a:rPr lang="en-US" dirty="0"/>
              <a:t> 5:15-21; 1 Pet 2:13-20; Col 1:9-10)</a:t>
            </a:r>
          </a:p>
          <a:p>
            <a:r>
              <a:rPr lang="en-US" dirty="0"/>
              <a:t>Revelation 19-20: (cf. 19:10, 21; 20:4-6)</a:t>
            </a:r>
          </a:p>
          <a:p>
            <a:r>
              <a:rPr lang="en-US" dirty="0"/>
              <a:t>Revelation 21-22: (cf. 21:3-4; 22:7, 14-15)</a:t>
            </a:r>
          </a:p>
          <a:p>
            <a:endParaRPr lang="en-US" dirty="0"/>
          </a:p>
        </p:txBody>
      </p:sp>
    </p:spTree>
    <p:extLst>
      <p:ext uri="{BB962C8B-B14F-4D97-AF65-F5344CB8AC3E}">
        <p14:creationId xmlns:p14="http://schemas.microsoft.com/office/powerpoint/2010/main" val="3907800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5CD4-171F-CC47-9555-F2D265D8AD6E}"/>
              </a:ext>
            </a:extLst>
          </p:cNvPr>
          <p:cNvSpPr>
            <a:spLocks noGrp="1"/>
          </p:cNvSpPr>
          <p:nvPr>
            <p:ph type="title"/>
          </p:nvPr>
        </p:nvSpPr>
        <p:spPr/>
        <p:txBody>
          <a:bodyPr/>
          <a:lstStyle/>
          <a:p>
            <a:r>
              <a:rPr lang="en-US" dirty="0"/>
              <a:t>The Desire of God Concerning Man through the Biblical Story</a:t>
            </a:r>
          </a:p>
        </p:txBody>
      </p:sp>
      <p:sp>
        <p:nvSpPr>
          <p:cNvPr id="3" name="Content Placeholder 2">
            <a:extLst>
              <a:ext uri="{FF2B5EF4-FFF2-40B4-BE49-F238E27FC236}">
                <a16:creationId xmlns:a16="http://schemas.microsoft.com/office/drawing/2014/main" id="{44BE6231-64CC-9347-8361-14091004F59F}"/>
              </a:ext>
            </a:extLst>
          </p:cNvPr>
          <p:cNvSpPr>
            <a:spLocks noGrp="1"/>
          </p:cNvSpPr>
          <p:nvPr>
            <p:ph idx="1"/>
          </p:nvPr>
        </p:nvSpPr>
        <p:spPr>
          <a:xfrm>
            <a:off x="838200" y="1825625"/>
            <a:ext cx="10515600" cy="4641436"/>
          </a:xfrm>
        </p:spPr>
        <p:txBody>
          <a:bodyPr>
            <a:normAutofit lnSpcReduction="10000"/>
          </a:bodyPr>
          <a:lstStyle/>
          <a:p>
            <a:r>
              <a:rPr lang="en-US" dirty="0"/>
              <a:t>Genesis 1-2: Be fruitful, multiply, do not eat Tree of </a:t>
            </a:r>
            <a:r>
              <a:rPr lang="en-US" dirty="0" err="1"/>
              <a:t>KoGaE</a:t>
            </a:r>
            <a:endParaRPr lang="en-US" dirty="0"/>
          </a:p>
          <a:p>
            <a:r>
              <a:rPr lang="en-US" dirty="0"/>
              <a:t>Genesis 3-8: Resist sin, Destroy man because he does not</a:t>
            </a:r>
          </a:p>
          <a:p>
            <a:r>
              <a:rPr lang="en-US" dirty="0"/>
              <a:t>Genesis 9-11: Be fruitful, multiply, administer limited justice</a:t>
            </a:r>
          </a:p>
          <a:p>
            <a:r>
              <a:rPr lang="en-US" dirty="0"/>
              <a:t>Genesis 12-Exodus 18: Bless and magnify Abram; L.S.B.; the Exodus</a:t>
            </a:r>
          </a:p>
          <a:p>
            <a:r>
              <a:rPr lang="en-US" dirty="0"/>
              <a:t>Exodus 19-Acts 1: Israel to follow law; Give Israel King; Give Jeroboam 10 tribes; establish new covenant; believe in Messiah</a:t>
            </a:r>
          </a:p>
          <a:p>
            <a:r>
              <a:rPr lang="en-US" dirty="0"/>
              <a:t>Acts 2-Revelation 18: (cf. 1 </a:t>
            </a:r>
            <a:r>
              <a:rPr lang="en-US" dirty="0" err="1"/>
              <a:t>Thess</a:t>
            </a:r>
            <a:r>
              <a:rPr lang="en-US" dirty="0"/>
              <a:t> :4:3-8; 5:16-18; </a:t>
            </a:r>
            <a:r>
              <a:rPr lang="en-US" dirty="0" err="1"/>
              <a:t>Eph</a:t>
            </a:r>
            <a:r>
              <a:rPr lang="en-US" dirty="0"/>
              <a:t> 5:15-21; 1 Pet 2:13-20; Col 1:9-10)</a:t>
            </a:r>
          </a:p>
          <a:p>
            <a:r>
              <a:rPr lang="en-US" dirty="0"/>
              <a:t>Revelation 19-20: (cf. 19:10, 21; 20:4-6)</a:t>
            </a:r>
          </a:p>
          <a:p>
            <a:r>
              <a:rPr lang="en-US" dirty="0"/>
              <a:t>Revelation 21-22: (cf. 21:3-4; 22:7, 14-15)</a:t>
            </a:r>
          </a:p>
          <a:p>
            <a:endParaRPr lang="en-US" dirty="0"/>
          </a:p>
        </p:txBody>
      </p:sp>
    </p:spTree>
    <p:extLst>
      <p:ext uri="{BB962C8B-B14F-4D97-AF65-F5344CB8AC3E}">
        <p14:creationId xmlns:p14="http://schemas.microsoft.com/office/powerpoint/2010/main" val="2481610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5CD4-171F-CC47-9555-F2D265D8AD6E}"/>
              </a:ext>
            </a:extLst>
          </p:cNvPr>
          <p:cNvSpPr>
            <a:spLocks noGrp="1"/>
          </p:cNvSpPr>
          <p:nvPr>
            <p:ph type="title"/>
          </p:nvPr>
        </p:nvSpPr>
        <p:spPr/>
        <p:txBody>
          <a:bodyPr/>
          <a:lstStyle/>
          <a:p>
            <a:r>
              <a:rPr lang="en-US" dirty="0"/>
              <a:t>The Desire of God Concerning Man through the Biblical Story</a:t>
            </a:r>
          </a:p>
        </p:txBody>
      </p:sp>
      <p:sp>
        <p:nvSpPr>
          <p:cNvPr id="3" name="Content Placeholder 2">
            <a:extLst>
              <a:ext uri="{FF2B5EF4-FFF2-40B4-BE49-F238E27FC236}">
                <a16:creationId xmlns:a16="http://schemas.microsoft.com/office/drawing/2014/main" id="{44BE6231-64CC-9347-8361-14091004F59F}"/>
              </a:ext>
            </a:extLst>
          </p:cNvPr>
          <p:cNvSpPr>
            <a:spLocks noGrp="1"/>
          </p:cNvSpPr>
          <p:nvPr>
            <p:ph idx="1"/>
          </p:nvPr>
        </p:nvSpPr>
        <p:spPr>
          <a:xfrm>
            <a:off x="838200" y="1825625"/>
            <a:ext cx="10515600" cy="4641436"/>
          </a:xfrm>
        </p:spPr>
        <p:txBody>
          <a:bodyPr>
            <a:normAutofit lnSpcReduction="10000"/>
          </a:bodyPr>
          <a:lstStyle/>
          <a:p>
            <a:r>
              <a:rPr lang="en-US" dirty="0"/>
              <a:t>Genesis 1-2: Be fruitful, multiply, do not eat Tree of </a:t>
            </a:r>
            <a:r>
              <a:rPr lang="en-US" dirty="0" err="1"/>
              <a:t>KoGaE</a:t>
            </a:r>
            <a:endParaRPr lang="en-US" dirty="0"/>
          </a:p>
          <a:p>
            <a:r>
              <a:rPr lang="en-US" dirty="0"/>
              <a:t>Genesis 3-8: Resist sin, Destroy man because he does not</a:t>
            </a:r>
          </a:p>
          <a:p>
            <a:r>
              <a:rPr lang="en-US" dirty="0"/>
              <a:t>Genesis 9-11: Be fruitful, multiply, administer limited justice</a:t>
            </a:r>
          </a:p>
          <a:p>
            <a:r>
              <a:rPr lang="en-US" dirty="0"/>
              <a:t>Genesis 12-Exodus 18: Bless and magnify Abram; L.S.B.; the Exodus</a:t>
            </a:r>
          </a:p>
          <a:p>
            <a:r>
              <a:rPr lang="en-US" dirty="0"/>
              <a:t>Exodus 19-Acts 1: Israel to follow law; Give Israel King; Give Jeroboam 10 tribes; establish new covenant; believe in Messiah</a:t>
            </a:r>
          </a:p>
          <a:p>
            <a:r>
              <a:rPr lang="en-US" dirty="0"/>
              <a:t>Acts 2-Revelation 18: The church to be sanctified; preach the gospel to Judea/Samaria/ends of earth </a:t>
            </a:r>
          </a:p>
          <a:p>
            <a:r>
              <a:rPr lang="en-US" dirty="0"/>
              <a:t>Revelation 19-20: (cf. 19:10, 21; 20:4-6)</a:t>
            </a:r>
          </a:p>
          <a:p>
            <a:r>
              <a:rPr lang="en-US" dirty="0"/>
              <a:t>Revelation 21-22: (cf. 21:3-4; 22:7, 14-15)</a:t>
            </a:r>
          </a:p>
          <a:p>
            <a:endParaRPr lang="en-US" dirty="0"/>
          </a:p>
        </p:txBody>
      </p:sp>
    </p:spTree>
    <p:extLst>
      <p:ext uri="{BB962C8B-B14F-4D97-AF65-F5344CB8AC3E}">
        <p14:creationId xmlns:p14="http://schemas.microsoft.com/office/powerpoint/2010/main" val="1154957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5CD4-171F-CC47-9555-F2D265D8AD6E}"/>
              </a:ext>
            </a:extLst>
          </p:cNvPr>
          <p:cNvSpPr>
            <a:spLocks noGrp="1"/>
          </p:cNvSpPr>
          <p:nvPr>
            <p:ph type="title"/>
          </p:nvPr>
        </p:nvSpPr>
        <p:spPr/>
        <p:txBody>
          <a:bodyPr/>
          <a:lstStyle/>
          <a:p>
            <a:r>
              <a:rPr lang="en-US" dirty="0"/>
              <a:t>The Desire of God Concerning Man through the Biblical Story</a:t>
            </a:r>
          </a:p>
        </p:txBody>
      </p:sp>
      <p:sp>
        <p:nvSpPr>
          <p:cNvPr id="3" name="Content Placeholder 2">
            <a:extLst>
              <a:ext uri="{FF2B5EF4-FFF2-40B4-BE49-F238E27FC236}">
                <a16:creationId xmlns:a16="http://schemas.microsoft.com/office/drawing/2014/main" id="{44BE6231-64CC-9347-8361-14091004F59F}"/>
              </a:ext>
            </a:extLst>
          </p:cNvPr>
          <p:cNvSpPr>
            <a:spLocks noGrp="1"/>
          </p:cNvSpPr>
          <p:nvPr>
            <p:ph idx="1"/>
          </p:nvPr>
        </p:nvSpPr>
        <p:spPr>
          <a:xfrm>
            <a:off x="838200" y="1825625"/>
            <a:ext cx="10515600" cy="4641436"/>
          </a:xfrm>
        </p:spPr>
        <p:txBody>
          <a:bodyPr>
            <a:normAutofit lnSpcReduction="10000"/>
          </a:bodyPr>
          <a:lstStyle/>
          <a:p>
            <a:r>
              <a:rPr lang="en-US" dirty="0"/>
              <a:t>Genesis 1-2: Be fruitful, multiply, do not eat Tree of </a:t>
            </a:r>
            <a:r>
              <a:rPr lang="en-US" dirty="0" err="1"/>
              <a:t>KoGaE</a:t>
            </a:r>
            <a:endParaRPr lang="en-US" dirty="0"/>
          </a:p>
          <a:p>
            <a:r>
              <a:rPr lang="en-US" dirty="0"/>
              <a:t>Genesis 3-8: Resist sin, Destroy man because he does not</a:t>
            </a:r>
          </a:p>
          <a:p>
            <a:r>
              <a:rPr lang="en-US" dirty="0"/>
              <a:t>Genesis 9-11: Be fruitful, multiply, administer limited justice</a:t>
            </a:r>
          </a:p>
          <a:p>
            <a:r>
              <a:rPr lang="en-US" dirty="0"/>
              <a:t>Genesis 12-Exodus 18: Bless and magnify Abram; L.S.B.; the Exodus</a:t>
            </a:r>
          </a:p>
          <a:p>
            <a:r>
              <a:rPr lang="en-US" dirty="0"/>
              <a:t>Exodus 19-Acts 1: Israel to follow law; Give Israel King; Give Jeroboam 10 tribes; establish new covenant; believe in Messiah</a:t>
            </a:r>
          </a:p>
          <a:p>
            <a:r>
              <a:rPr lang="en-US" dirty="0"/>
              <a:t>Acts 2-Revelation 18: The church to be sanctified; preach the gospel to Judea/Samaria/ends of earth </a:t>
            </a:r>
          </a:p>
          <a:p>
            <a:r>
              <a:rPr lang="en-US" dirty="0"/>
              <a:t>Revelation 19-20: Kill all who oppose; resurrected to rule with Christ</a:t>
            </a:r>
          </a:p>
          <a:p>
            <a:r>
              <a:rPr lang="en-US" dirty="0"/>
              <a:t>Revelation 21-22: (cf. 21:3-4; 22:7, 14-15)</a:t>
            </a:r>
          </a:p>
          <a:p>
            <a:endParaRPr lang="en-US" dirty="0"/>
          </a:p>
        </p:txBody>
      </p:sp>
    </p:spTree>
    <p:extLst>
      <p:ext uri="{BB962C8B-B14F-4D97-AF65-F5344CB8AC3E}">
        <p14:creationId xmlns:p14="http://schemas.microsoft.com/office/powerpoint/2010/main" val="2326884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5CD4-171F-CC47-9555-F2D265D8AD6E}"/>
              </a:ext>
            </a:extLst>
          </p:cNvPr>
          <p:cNvSpPr>
            <a:spLocks noGrp="1"/>
          </p:cNvSpPr>
          <p:nvPr>
            <p:ph type="title"/>
          </p:nvPr>
        </p:nvSpPr>
        <p:spPr/>
        <p:txBody>
          <a:bodyPr/>
          <a:lstStyle/>
          <a:p>
            <a:r>
              <a:rPr lang="en-US" dirty="0"/>
              <a:t>The Desire of God Concerning Man through the Biblical Story</a:t>
            </a:r>
          </a:p>
        </p:txBody>
      </p:sp>
      <p:sp>
        <p:nvSpPr>
          <p:cNvPr id="3" name="Content Placeholder 2">
            <a:extLst>
              <a:ext uri="{FF2B5EF4-FFF2-40B4-BE49-F238E27FC236}">
                <a16:creationId xmlns:a16="http://schemas.microsoft.com/office/drawing/2014/main" id="{44BE6231-64CC-9347-8361-14091004F59F}"/>
              </a:ext>
            </a:extLst>
          </p:cNvPr>
          <p:cNvSpPr>
            <a:spLocks noGrp="1"/>
          </p:cNvSpPr>
          <p:nvPr>
            <p:ph idx="1"/>
          </p:nvPr>
        </p:nvSpPr>
        <p:spPr>
          <a:xfrm>
            <a:off x="838200" y="1825625"/>
            <a:ext cx="10515600" cy="4641436"/>
          </a:xfrm>
        </p:spPr>
        <p:txBody>
          <a:bodyPr>
            <a:normAutofit lnSpcReduction="10000"/>
          </a:bodyPr>
          <a:lstStyle/>
          <a:p>
            <a:r>
              <a:rPr lang="en-US" dirty="0"/>
              <a:t>Genesis 1-2: Be fruitful, multiply, do not eat Tree of </a:t>
            </a:r>
            <a:r>
              <a:rPr lang="en-US" dirty="0" err="1"/>
              <a:t>KoGaE</a:t>
            </a:r>
            <a:endParaRPr lang="en-US" dirty="0"/>
          </a:p>
          <a:p>
            <a:r>
              <a:rPr lang="en-US" dirty="0"/>
              <a:t>Genesis 3-8: Resist sin, Destroy man because he does not</a:t>
            </a:r>
          </a:p>
          <a:p>
            <a:r>
              <a:rPr lang="en-US" dirty="0"/>
              <a:t>Genesis 9-11: Be fruitful, multiply, administer limited justice</a:t>
            </a:r>
          </a:p>
          <a:p>
            <a:r>
              <a:rPr lang="en-US" dirty="0"/>
              <a:t>Genesis 12-Exodus 18: Bless and magnify Abram; L.S.B.; the Exodus</a:t>
            </a:r>
          </a:p>
          <a:p>
            <a:r>
              <a:rPr lang="en-US" dirty="0"/>
              <a:t>Exodus 19-Acts 1: Israel to follow law; Give Israel King; Give Jeroboam 10 tribes; establish new covenant; believe in Messiah</a:t>
            </a:r>
          </a:p>
          <a:p>
            <a:r>
              <a:rPr lang="en-US" dirty="0"/>
              <a:t>Acts 2-Revelation 18: The church to be sanctified; preach the gospel to Judea/Samaria/ends of earth </a:t>
            </a:r>
          </a:p>
          <a:p>
            <a:r>
              <a:rPr lang="en-US" dirty="0"/>
              <a:t>Revelation 19-20: Kill all who oppose; resurrected to rule with Christ</a:t>
            </a:r>
          </a:p>
          <a:p>
            <a:r>
              <a:rPr lang="en-US" dirty="0"/>
              <a:t>Revelation 21-22: Dwell with man; bless those who love Him</a:t>
            </a:r>
          </a:p>
        </p:txBody>
      </p:sp>
    </p:spTree>
    <p:extLst>
      <p:ext uri="{BB962C8B-B14F-4D97-AF65-F5344CB8AC3E}">
        <p14:creationId xmlns:p14="http://schemas.microsoft.com/office/powerpoint/2010/main" val="1306964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43B4C-63F0-414B-8CC5-2A5A21633A23}"/>
              </a:ext>
            </a:extLst>
          </p:cNvPr>
          <p:cNvSpPr>
            <a:spLocks noGrp="1"/>
          </p:cNvSpPr>
          <p:nvPr>
            <p:ph type="title"/>
          </p:nvPr>
        </p:nvSpPr>
        <p:spPr/>
        <p:txBody>
          <a:bodyPr/>
          <a:lstStyle/>
          <a:p>
            <a:r>
              <a:rPr lang="en-US" dirty="0"/>
              <a:t>The Desire of God Concerning Man through the Biblical Story</a:t>
            </a:r>
          </a:p>
        </p:txBody>
      </p:sp>
      <p:sp>
        <p:nvSpPr>
          <p:cNvPr id="3" name="Content Placeholder 2">
            <a:extLst>
              <a:ext uri="{FF2B5EF4-FFF2-40B4-BE49-F238E27FC236}">
                <a16:creationId xmlns:a16="http://schemas.microsoft.com/office/drawing/2014/main" id="{8E153B04-8026-0842-860C-ABC3D393E250}"/>
              </a:ext>
            </a:extLst>
          </p:cNvPr>
          <p:cNvSpPr>
            <a:spLocks noGrp="1"/>
          </p:cNvSpPr>
          <p:nvPr>
            <p:ph idx="1"/>
          </p:nvPr>
        </p:nvSpPr>
        <p:spPr/>
        <p:txBody>
          <a:bodyPr/>
          <a:lstStyle/>
          <a:p>
            <a:pPr marL="0" indent="0">
              <a:buNone/>
            </a:pPr>
            <a:r>
              <a:rPr lang="en-US" dirty="0"/>
              <a:t>Analysis</a:t>
            </a:r>
          </a:p>
          <a:p>
            <a:r>
              <a:rPr lang="en-US" dirty="0"/>
              <a:t>Does the desire of God concern specific actions for specific people anywhere in the Biblical story? If so, when/how? </a:t>
            </a:r>
          </a:p>
          <a:p>
            <a:r>
              <a:rPr lang="en-US" dirty="0"/>
              <a:t>Does the desire of God remain constant or change for humans throughout the Biblical story?</a:t>
            </a:r>
          </a:p>
          <a:p>
            <a:r>
              <a:rPr lang="en-US" dirty="0"/>
              <a:t>What are the primary means by which humans understand the desire of God throughout the Biblical story? </a:t>
            </a:r>
          </a:p>
          <a:p>
            <a:pPr marL="0" indent="0">
              <a:buNone/>
            </a:pPr>
            <a:endParaRPr lang="en-US" dirty="0"/>
          </a:p>
        </p:txBody>
      </p:sp>
    </p:spTree>
    <p:extLst>
      <p:ext uri="{BB962C8B-B14F-4D97-AF65-F5344CB8AC3E}">
        <p14:creationId xmlns:p14="http://schemas.microsoft.com/office/powerpoint/2010/main" val="3364837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454A-B390-5749-8303-4EE11A53F9FF}"/>
              </a:ext>
            </a:extLst>
          </p:cNvPr>
          <p:cNvSpPr>
            <a:spLocks noGrp="1"/>
          </p:cNvSpPr>
          <p:nvPr>
            <p:ph type="title"/>
          </p:nvPr>
        </p:nvSpPr>
        <p:spPr/>
        <p:txBody>
          <a:bodyPr/>
          <a:lstStyle/>
          <a:p>
            <a:r>
              <a:rPr lang="en-US" dirty="0"/>
              <a:t>The Desire of Man Through the Biblical Story</a:t>
            </a:r>
          </a:p>
        </p:txBody>
      </p:sp>
      <p:sp>
        <p:nvSpPr>
          <p:cNvPr id="3" name="Content Placeholder 2">
            <a:extLst>
              <a:ext uri="{FF2B5EF4-FFF2-40B4-BE49-F238E27FC236}">
                <a16:creationId xmlns:a16="http://schemas.microsoft.com/office/drawing/2014/main" id="{3C0D979B-8FDA-EB4C-8FF3-A75E10A1D8E2}"/>
              </a:ext>
            </a:extLst>
          </p:cNvPr>
          <p:cNvSpPr>
            <a:spLocks noGrp="1"/>
          </p:cNvSpPr>
          <p:nvPr>
            <p:ph idx="1"/>
          </p:nvPr>
        </p:nvSpPr>
        <p:spPr/>
        <p:txBody>
          <a:bodyPr/>
          <a:lstStyle/>
          <a:p>
            <a:pPr marL="0" indent="0">
              <a:buNone/>
            </a:pPr>
            <a:r>
              <a:rPr lang="en-US" dirty="0"/>
              <a:t>4 Stages:</a:t>
            </a:r>
          </a:p>
          <a:p>
            <a:pPr marL="514350" indent="-514350">
              <a:buFont typeface="+mj-lt"/>
              <a:buAutoNum type="arabicPeriod"/>
            </a:pPr>
            <a:r>
              <a:rPr lang="en-US" dirty="0"/>
              <a:t>Desires Unbound and Directed Toward God (Gen 1:26)</a:t>
            </a:r>
          </a:p>
          <a:p>
            <a:pPr lvl="1"/>
            <a:r>
              <a:rPr lang="en-US" dirty="0"/>
              <a:t>(Will Free, Morality Neutral(?), Spirit: Good, Flesh: Good)</a:t>
            </a:r>
          </a:p>
          <a:p>
            <a:pPr marL="514350" indent="-514350">
              <a:buFont typeface="+mj-lt"/>
              <a:buAutoNum type="arabicPeriod"/>
            </a:pPr>
            <a:r>
              <a:rPr lang="en-US" dirty="0"/>
              <a:t>Desires Bound to and Directed Toward Self (Gen 8:21)</a:t>
            </a:r>
          </a:p>
          <a:p>
            <a:pPr lvl="1"/>
            <a:r>
              <a:rPr lang="en-US" dirty="0"/>
              <a:t>(Will Enslaved to Sin, Morality Evil, Spirit: Corrupted, Flesh: Corrupted)</a:t>
            </a:r>
          </a:p>
          <a:p>
            <a:pPr marL="514350" indent="-514350">
              <a:buFont typeface="+mj-lt"/>
              <a:buAutoNum type="arabicPeriod"/>
            </a:pPr>
            <a:r>
              <a:rPr lang="en-US" dirty="0"/>
              <a:t>Desires Unbound and Directed Toward Self (Gal 5:1)</a:t>
            </a:r>
          </a:p>
          <a:p>
            <a:pPr lvl="1"/>
            <a:r>
              <a:rPr lang="en-US" dirty="0"/>
              <a:t>(Will Freed, Morality Redeemed, Spirit: Regenerated, Flesh: Corrupted)</a:t>
            </a:r>
          </a:p>
          <a:p>
            <a:pPr marL="514350" indent="-514350">
              <a:buFont typeface="+mj-lt"/>
              <a:buAutoNum type="arabicPeriod"/>
            </a:pPr>
            <a:r>
              <a:rPr lang="en-US" dirty="0"/>
              <a:t>Desires Bound to and Directed Toward God (Rev 22:3)</a:t>
            </a:r>
          </a:p>
          <a:p>
            <a:pPr lvl="1"/>
            <a:r>
              <a:rPr lang="en-US" dirty="0"/>
              <a:t>(Will Freed, Morality Redeemed, Spirit: Regenerated, Flesh: Regenerated)</a:t>
            </a:r>
          </a:p>
          <a:p>
            <a:pPr lvl="1"/>
            <a:endParaRPr lang="en-US" dirty="0"/>
          </a:p>
        </p:txBody>
      </p:sp>
    </p:spTree>
    <p:extLst>
      <p:ext uri="{BB962C8B-B14F-4D97-AF65-F5344CB8AC3E}">
        <p14:creationId xmlns:p14="http://schemas.microsoft.com/office/powerpoint/2010/main" val="45540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DEC9-D92C-5841-978D-C4B5CD603595}"/>
              </a:ext>
            </a:extLst>
          </p:cNvPr>
          <p:cNvSpPr>
            <a:spLocks noGrp="1"/>
          </p:cNvSpPr>
          <p:nvPr>
            <p:ph type="title"/>
          </p:nvPr>
        </p:nvSpPr>
        <p:spPr/>
        <p:txBody>
          <a:bodyPr/>
          <a:lstStyle/>
          <a:p>
            <a:r>
              <a:rPr lang="en-US" dirty="0"/>
              <a:t>Discerning the Desire of God</a:t>
            </a:r>
          </a:p>
        </p:txBody>
      </p:sp>
      <p:sp>
        <p:nvSpPr>
          <p:cNvPr id="3" name="Content Placeholder 2">
            <a:extLst>
              <a:ext uri="{FF2B5EF4-FFF2-40B4-BE49-F238E27FC236}">
                <a16:creationId xmlns:a16="http://schemas.microsoft.com/office/drawing/2014/main" id="{FB9A0042-F83A-6040-869A-777DEC9EDF5B}"/>
              </a:ext>
            </a:extLst>
          </p:cNvPr>
          <p:cNvSpPr>
            <a:spLocks noGrp="1"/>
          </p:cNvSpPr>
          <p:nvPr>
            <p:ph idx="1"/>
          </p:nvPr>
        </p:nvSpPr>
        <p:spPr>
          <a:xfrm>
            <a:off x="838200" y="1825625"/>
            <a:ext cx="10515600" cy="4773958"/>
          </a:xfrm>
        </p:spPr>
        <p:txBody>
          <a:bodyPr>
            <a:normAutofit/>
          </a:bodyPr>
          <a:lstStyle/>
          <a:p>
            <a:r>
              <a:rPr lang="en-US" dirty="0"/>
              <a:t>How not to:</a:t>
            </a:r>
          </a:p>
          <a:p>
            <a:pPr lvl="1"/>
            <a:r>
              <a:rPr lang="en-US" dirty="0"/>
              <a:t>Assume God’s desires for your situation are specific</a:t>
            </a:r>
          </a:p>
          <a:p>
            <a:pPr lvl="1"/>
            <a:r>
              <a:rPr lang="en-US" dirty="0"/>
              <a:t>Assume God will communicate his desires to you in a specific or special way</a:t>
            </a:r>
          </a:p>
          <a:p>
            <a:pPr lvl="1"/>
            <a:r>
              <a:rPr lang="en-US" dirty="0"/>
              <a:t>Conclude that God’s communication of his desires to you will be vague impressions primarily by means of emotion. </a:t>
            </a:r>
          </a:p>
          <a:p>
            <a:r>
              <a:rPr lang="en-US" dirty="0"/>
              <a:t>How to:</a:t>
            </a:r>
          </a:p>
          <a:p>
            <a:pPr lvl="1"/>
            <a:r>
              <a:rPr lang="en-US" dirty="0"/>
              <a:t>Recognize that God’s desires are general unless directly, audibly, communicated otherwise</a:t>
            </a:r>
          </a:p>
          <a:p>
            <a:pPr lvl="1"/>
            <a:r>
              <a:rPr lang="en-US" dirty="0"/>
              <a:t>Recognize God’s general desires in the present dispensation are “do good” according to 1 </a:t>
            </a:r>
            <a:r>
              <a:rPr lang="en-US" dirty="0" err="1"/>
              <a:t>Thess</a:t>
            </a:r>
            <a:r>
              <a:rPr lang="en-US" dirty="0"/>
              <a:t> :4:3-8; 5:16-18; </a:t>
            </a:r>
            <a:r>
              <a:rPr lang="en-US" dirty="0" err="1"/>
              <a:t>Eph</a:t>
            </a:r>
            <a:r>
              <a:rPr lang="en-US" dirty="0"/>
              <a:t> 5:15-21; 1 Pet 2:13-20; Col 1:9-10</a:t>
            </a:r>
          </a:p>
          <a:p>
            <a:pPr lvl="1"/>
            <a:r>
              <a:rPr lang="en-US" dirty="0"/>
              <a:t>Make decisions based on these general desires and trust in the sovereignty of God to bring about His desires on earth regardless of your choice</a:t>
            </a:r>
          </a:p>
        </p:txBody>
      </p:sp>
    </p:spTree>
    <p:extLst>
      <p:ext uri="{BB962C8B-B14F-4D97-AF65-F5344CB8AC3E}">
        <p14:creationId xmlns:p14="http://schemas.microsoft.com/office/powerpoint/2010/main" val="3493003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0DEC9-D92C-5841-978D-C4B5CD603595}"/>
              </a:ext>
            </a:extLst>
          </p:cNvPr>
          <p:cNvSpPr>
            <a:spLocks noGrp="1"/>
          </p:cNvSpPr>
          <p:nvPr>
            <p:ph type="title"/>
          </p:nvPr>
        </p:nvSpPr>
        <p:spPr/>
        <p:txBody>
          <a:bodyPr/>
          <a:lstStyle/>
          <a:p>
            <a:r>
              <a:rPr lang="en-US" dirty="0"/>
              <a:t>Discerning the Desire of God</a:t>
            </a:r>
          </a:p>
        </p:txBody>
      </p:sp>
      <p:sp>
        <p:nvSpPr>
          <p:cNvPr id="3" name="Content Placeholder 2">
            <a:extLst>
              <a:ext uri="{FF2B5EF4-FFF2-40B4-BE49-F238E27FC236}">
                <a16:creationId xmlns:a16="http://schemas.microsoft.com/office/drawing/2014/main" id="{FB9A0042-F83A-6040-869A-777DEC9EDF5B}"/>
              </a:ext>
            </a:extLst>
          </p:cNvPr>
          <p:cNvSpPr>
            <a:spLocks noGrp="1"/>
          </p:cNvSpPr>
          <p:nvPr>
            <p:ph idx="1"/>
          </p:nvPr>
        </p:nvSpPr>
        <p:spPr>
          <a:xfrm>
            <a:off x="838200" y="1825625"/>
            <a:ext cx="10515600" cy="4773958"/>
          </a:xfrm>
        </p:spPr>
        <p:txBody>
          <a:bodyPr>
            <a:normAutofit/>
          </a:bodyPr>
          <a:lstStyle/>
          <a:p>
            <a:r>
              <a:rPr lang="en-US" dirty="0"/>
              <a:t>Sample cases:</a:t>
            </a:r>
          </a:p>
          <a:p>
            <a:pPr lvl="1"/>
            <a:r>
              <a:rPr lang="en-US" dirty="0"/>
              <a:t>What does God want me to do with my life after I graduate high school?</a:t>
            </a:r>
          </a:p>
          <a:p>
            <a:pPr lvl="1"/>
            <a:r>
              <a:rPr lang="en-US" dirty="0"/>
              <a:t>Where does God want me to go to college?</a:t>
            </a:r>
          </a:p>
          <a:p>
            <a:pPr lvl="1"/>
            <a:r>
              <a:rPr lang="en-US" dirty="0"/>
              <a:t>Does God want me to keep working with youth or serve somewhere else?</a:t>
            </a:r>
          </a:p>
          <a:p>
            <a:pPr lvl="1"/>
            <a:r>
              <a:rPr lang="en-US" dirty="0"/>
              <a:t>Does God want me to date _____________?</a:t>
            </a:r>
          </a:p>
          <a:p>
            <a:pPr lvl="1"/>
            <a:r>
              <a:rPr lang="en-US" dirty="0"/>
              <a:t>Is the desire I have to _______________ from God or not?</a:t>
            </a:r>
          </a:p>
          <a:p>
            <a:pPr lvl="2"/>
            <a:r>
              <a:rPr lang="en-US" dirty="0">
                <a:hlinkClick r:id="rId2"/>
              </a:rPr>
              <a:t>Does God want you to brush that man’s hair? </a:t>
            </a:r>
            <a:endParaRPr lang="en-US" dirty="0"/>
          </a:p>
          <a:p>
            <a:pPr lvl="2"/>
            <a:r>
              <a:rPr lang="en-US" dirty="0"/>
              <a:t>Cf. </a:t>
            </a:r>
            <a:r>
              <a:rPr lang="en-US" dirty="0" err="1"/>
              <a:t>Eph</a:t>
            </a:r>
            <a:r>
              <a:rPr lang="en-US" dirty="0"/>
              <a:t> 3:16-19</a:t>
            </a:r>
          </a:p>
          <a:p>
            <a:pPr lvl="2"/>
            <a:r>
              <a:rPr lang="en-US" dirty="0"/>
              <a:t>“If their ‘private revelations’ agree with Scripture, they are needless, and if they disagree, they are false.”  J.I. Packer summarizing John Owen’s evaluation of Quakers in </a:t>
            </a:r>
            <a:r>
              <a:rPr lang="en-US" i="1" dirty="0"/>
              <a:t>A Quest for Godliness</a:t>
            </a:r>
            <a:endParaRPr lang="en-US" dirty="0"/>
          </a:p>
          <a:p>
            <a:r>
              <a:rPr lang="en-US" dirty="0"/>
              <a:t>1 Cor 12:28ff</a:t>
            </a:r>
          </a:p>
          <a:p>
            <a:endParaRPr lang="en-US" dirty="0"/>
          </a:p>
        </p:txBody>
      </p:sp>
    </p:spTree>
    <p:extLst>
      <p:ext uri="{BB962C8B-B14F-4D97-AF65-F5344CB8AC3E}">
        <p14:creationId xmlns:p14="http://schemas.microsoft.com/office/powerpoint/2010/main" val="29001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9259B-2328-8C4E-B2F1-70C6625F02E8}"/>
              </a:ext>
            </a:extLst>
          </p:cNvPr>
          <p:cNvSpPr>
            <a:spLocks noGrp="1"/>
          </p:cNvSpPr>
          <p:nvPr>
            <p:ph type="title"/>
          </p:nvPr>
        </p:nvSpPr>
        <p:spPr/>
        <p:txBody>
          <a:bodyPr/>
          <a:lstStyle/>
          <a:p>
            <a:r>
              <a:rPr lang="en-US" dirty="0"/>
              <a:t>Discerning the Desire of God</a:t>
            </a:r>
          </a:p>
        </p:txBody>
      </p:sp>
      <p:sp>
        <p:nvSpPr>
          <p:cNvPr id="3" name="Content Placeholder 2">
            <a:extLst>
              <a:ext uri="{FF2B5EF4-FFF2-40B4-BE49-F238E27FC236}">
                <a16:creationId xmlns:a16="http://schemas.microsoft.com/office/drawing/2014/main" id="{381165F7-FB87-B646-BA4D-ACFB9FA2D84A}"/>
              </a:ext>
            </a:extLst>
          </p:cNvPr>
          <p:cNvSpPr>
            <a:spLocks noGrp="1"/>
          </p:cNvSpPr>
          <p:nvPr>
            <p:ph idx="1"/>
          </p:nvPr>
        </p:nvSpPr>
        <p:spPr>
          <a:xfrm>
            <a:off x="838200" y="1825625"/>
            <a:ext cx="10624930" cy="4351338"/>
          </a:xfrm>
        </p:spPr>
        <p:txBody>
          <a:bodyPr>
            <a:normAutofit/>
          </a:bodyPr>
          <a:lstStyle/>
          <a:p>
            <a:r>
              <a:rPr lang="en-US" dirty="0"/>
              <a:t>Ask yourself these questions:</a:t>
            </a:r>
          </a:p>
          <a:p>
            <a:pPr marL="914400" lvl="1" indent="-457200">
              <a:buFont typeface="+mj-lt"/>
              <a:buAutoNum type="arabicPeriod"/>
            </a:pPr>
            <a:r>
              <a:rPr lang="en-US" dirty="0"/>
              <a:t>Is one of these options blatantly sinful?</a:t>
            </a:r>
          </a:p>
          <a:p>
            <a:pPr marL="914400" lvl="1" indent="-457200">
              <a:buFont typeface="+mj-lt"/>
              <a:buAutoNum type="arabicPeriod"/>
            </a:pPr>
            <a:r>
              <a:rPr lang="en-US" dirty="0"/>
              <a:t>Will one of these two options limit my ability to preach the gospel or live a healthy spiritual life?</a:t>
            </a:r>
          </a:p>
          <a:p>
            <a:pPr marL="914400" lvl="1" indent="-457200">
              <a:buFont typeface="+mj-lt"/>
              <a:buAutoNum type="arabicPeriod"/>
            </a:pPr>
            <a:r>
              <a:rPr lang="en-US" dirty="0"/>
              <a:t>Will one of these two options make me shirk my responsibilities to my husband/wife/children/employer/elders? </a:t>
            </a:r>
          </a:p>
          <a:p>
            <a:pPr marL="914400" lvl="1" indent="-457200">
              <a:buFont typeface="+mj-lt"/>
              <a:buAutoNum type="arabicPeriod"/>
            </a:pPr>
            <a:r>
              <a:rPr lang="en-US" dirty="0"/>
              <a:t>Is my desire to do one of these two options sinfully motivated, even if the action itself is not sinful?</a:t>
            </a:r>
          </a:p>
          <a:p>
            <a:pPr marL="0" indent="0">
              <a:buNone/>
            </a:pPr>
            <a:r>
              <a:rPr lang="en-US" dirty="0"/>
              <a:t>If you answer yes concerning any option, then choose against it. </a:t>
            </a:r>
          </a:p>
          <a:p>
            <a:pPr marL="0" indent="0">
              <a:buNone/>
            </a:pPr>
            <a:r>
              <a:rPr lang="en-US" dirty="0"/>
              <a:t>If you answer no to all questions, then do what you want and trust God. </a:t>
            </a:r>
          </a:p>
          <a:p>
            <a:pPr lvl="1"/>
            <a:endParaRPr lang="en-US" dirty="0"/>
          </a:p>
        </p:txBody>
      </p:sp>
    </p:spTree>
    <p:extLst>
      <p:ext uri="{BB962C8B-B14F-4D97-AF65-F5344CB8AC3E}">
        <p14:creationId xmlns:p14="http://schemas.microsoft.com/office/powerpoint/2010/main" val="3908418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37F6-493E-944B-9F0C-B99525FCF6BA}"/>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1D4972B8-AAF7-9F4A-8CC9-22C2F0167117}"/>
              </a:ext>
            </a:extLst>
          </p:cNvPr>
          <p:cNvSpPr>
            <a:spLocks noGrp="1"/>
          </p:cNvSpPr>
          <p:nvPr>
            <p:ph idx="1"/>
          </p:nvPr>
        </p:nvSpPr>
        <p:spPr/>
        <p:txBody>
          <a:bodyPr>
            <a:normAutofit/>
          </a:bodyPr>
          <a:lstStyle/>
          <a:p>
            <a:r>
              <a:rPr lang="en-US" dirty="0"/>
              <a:t>Review</a:t>
            </a:r>
          </a:p>
          <a:p>
            <a:r>
              <a:rPr lang="en-US" dirty="0"/>
              <a:t>The Desire of God Concerning Man through the Biblical Story</a:t>
            </a:r>
          </a:p>
          <a:p>
            <a:r>
              <a:rPr lang="en-US" dirty="0"/>
              <a:t>The Desire (Will) of Man Through the Biblical Story</a:t>
            </a:r>
          </a:p>
          <a:p>
            <a:r>
              <a:rPr lang="en-US" dirty="0"/>
              <a:t>Discerning the Desire of God</a:t>
            </a:r>
          </a:p>
          <a:p>
            <a:pPr lvl="1"/>
            <a:r>
              <a:rPr lang="en-US" dirty="0"/>
              <a:t>How not to</a:t>
            </a:r>
          </a:p>
          <a:p>
            <a:pPr lvl="1"/>
            <a:r>
              <a:rPr lang="en-US" dirty="0"/>
              <a:t>How to</a:t>
            </a:r>
          </a:p>
          <a:p>
            <a:pPr lvl="1"/>
            <a:r>
              <a:rPr lang="en-US" dirty="0"/>
              <a:t>Sample Cases</a:t>
            </a:r>
          </a:p>
          <a:p>
            <a:pPr lvl="1"/>
            <a:r>
              <a:rPr lang="en-US" dirty="0"/>
              <a:t>Practical Steps</a:t>
            </a:r>
          </a:p>
        </p:txBody>
      </p:sp>
    </p:spTree>
    <p:extLst>
      <p:ext uri="{BB962C8B-B14F-4D97-AF65-F5344CB8AC3E}">
        <p14:creationId xmlns:p14="http://schemas.microsoft.com/office/powerpoint/2010/main" val="1057575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F758-027C-F04E-96E1-DF58B8866E9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4DF8EB-1858-7A48-9E7E-A9C45835B74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81207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05A4-A55F-DA4B-A01C-75BB882762BC}"/>
              </a:ext>
            </a:extLst>
          </p:cNvPr>
          <p:cNvSpPr>
            <a:spLocks noGrp="1"/>
          </p:cNvSpPr>
          <p:nvPr>
            <p:ph type="title"/>
          </p:nvPr>
        </p:nvSpPr>
        <p:spPr/>
        <p:txBody>
          <a:bodyPr/>
          <a:lstStyle/>
          <a:p>
            <a:r>
              <a:rPr lang="en-US" dirty="0"/>
              <a:t>Review</a:t>
            </a:r>
          </a:p>
        </p:txBody>
      </p:sp>
      <p:sp>
        <p:nvSpPr>
          <p:cNvPr id="3" name="Content Placeholder 2">
            <a:extLst>
              <a:ext uri="{FF2B5EF4-FFF2-40B4-BE49-F238E27FC236}">
                <a16:creationId xmlns:a16="http://schemas.microsoft.com/office/drawing/2014/main" id="{92A8E7F0-D5D8-F042-86D2-515F15E64DB1}"/>
              </a:ext>
            </a:extLst>
          </p:cNvPr>
          <p:cNvSpPr>
            <a:spLocks noGrp="1"/>
          </p:cNvSpPr>
          <p:nvPr>
            <p:ph idx="1"/>
          </p:nvPr>
        </p:nvSpPr>
        <p:spPr/>
        <p:txBody>
          <a:bodyPr/>
          <a:lstStyle/>
          <a:p>
            <a:r>
              <a:rPr lang="en-US" dirty="0"/>
              <a:t>Word study Hebrew and Greek words for “will” revealed a sense of “desire” “wish” or “want” as the more central meaning.</a:t>
            </a:r>
          </a:p>
          <a:p>
            <a:r>
              <a:rPr lang="en-US" dirty="0"/>
              <a:t>Approaching this with the “</a:t>
            </a:r>
            <a:r>
              <a:rPr lang="en-US" dirty="0" err="1"/>
              <a:t>venn</a:t>
            </a:r>
            <a:r>
              <a:rPr lang="en-US" dirty="0"/>
              <a:t> diagram” method is unhelpful as it takes us out of the Biblical Story and forces us toward our systematic theology. We can still get some truth, but it won’t be as clear as simply reading the Bible. </a:t>
            </a:r>
          </a:p>
          <a:p>
            <a:r>
              <a:rPr lang="en-US" dirty="0"/>
              <a:t>The New Testament refrain concerning God’s “desire” for the Christian is: Do good.</a:t>
            </a:r>
          </a:p>
          <a:p>
            <a:endParaRPr lang="en-US" dirty="0"/>
          </a:p>
        </p:txBody>
      </p:sp>
    </p:spTree>
    <p:extLst>
      <p:ext uri="{BB962C8B-B14F-4D97-AF65-F5344CB8AC3E}">
        <p14:creationId xmlns:p14="http://schemas.microsoft.com/office/powerpoint/2010/main" val="137000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197E1-9B18-E443-9775-C61DFA2D8610}"/>
              </a:ext>
            </a:extLst>
          </p:cNvPr>
          <p:cNvSpPr>
            <a:spLocks noGrp="1"/>
          </p:cNvSpPr>
          <p:nvPr>
            <p:ph type="title"/>
          </p:nvPr>
        </p:nvSpPr>
        <p:spPr/>
        <p:txBody>
          <a:bodyPr/>
          <a:lstStyle/>
          <a:p>
            <a:r>
              <a:rPr lang="en-US" dirty="0"/>
              <a:t>The Desire of God Concerning Man through the Biblical Story</a:t>
            </a:r>
          </a:p>
        </p:txBody>
      </p:sp>
      <p:sp>
        <p:nvSpPr>
          <p:cNvPr id="3" name="Content Placeholder 2">
            <a:extLst>
              <a:ext uri="{FF2B5EF4-FFF2-40B4-BE49-F238E27FC236}">
                <a16:creationId xmlns:a16="http://schemas.microsoft.com/office/drawing/2014/main" id="{008ACBE7-0675-0343-8FFB-8AA7C04639AC}"/>
              </a:ext>
            </a:extLst>
          </p:cNvPr>
          <p:cNvSpPr>
            <a:spLocks noGrp="1"/>
          </p:cNvSpPr>
          <p:nvPr>
            <p:ph idx="1"/>
          </p:nvPr>
        </p:nvSpPr>
        <p:spPr/>
        <p:txBody>
          <a:bodyPr/>
          <a:lstStyle/>
          <a:p>
            <a:endParaRPr lang="en-US" dirty="0"/>
          </a:p>
          <a:p>
            <a:r>
              <a:rPr lang="en-US" dirty="0"/>
              <a:t>How do we determine God’s desire in reading a narrative? </a:t>
            </a:r>
          </a:p>
          <a:p>
            <a:r>
              <a:rPr lang="en-US" dirty="0"/>
              <a:t>How do we “summarize” or “group” the various desires we see in the Biblical story? </a:t>
            </a:r>
          </a:p>
          <a:p>
            <a:endParaRPr lang="en-US" dirty="0"/>
          </a:p>
        </p:txBody>
      </p:sp>
    </p:spTree>
    <p:extLst>
      <p:ext uri="{BB962C8B-B14F-4D97-AF65-F5344CB8AC3E}">
        <p14:creationId xmlns:p14="http://schemas.microsoft.com/office/powerpoint/2010/main" val="3138353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0E2A-8210-1B44-B0BB-BC05A07BEE02}"/>
              </a:ext>
            </a:extLst>
          </p:cNvPr>
          <p:cNvSpPr>
            <a:spLocks noGrp="1"/>
          </p:cNvSpPr>
          <p:nvPr>
            <p:ph type="title"/>
          </p:nvPr>
        </p:nvSpPr>
        <p:spPr/>
        <p:txBody>
          <a:bodyPr/>
          <a:lstStyle/>
          <a:p>
            <a:r>
              <a:rPr lang="en-US" dirty="0"/>
              <a:t>The Desire of God Concerning Man through the Biblical Story</a:t>
            </a:r>
          </a:p>
        </p:txBody>
      </p:sp>
      <p:pic>
        <p:nvPicPr>
          <p:cNvPr id="9" name="Content Placeholder 8">
            <a:extLst>
              <a:ext uri="{FF2B5EF4-FFF2-40B4-BE49-F238E27FC236}">
                <a16:creationId xmlns:a16="http://schemas.microsoft.com/office/drawing/2014/main" id="{C9F59A3E-7968-1B4B-836E-FFECBA68EDD5}"/>
              </a:ext>
            </a:extLst>
          </p:cNvPr>
          <p:cNvPicPr>
            <a:picLocks noGrp="1" noChangeAspect="1"/>
          </p:cNvPicPr>
          <p:nvPr>
            <p:ph idx="1"/>
          </p:nvPr>
        </p:nvPicPr>
        <p:blipFill>
          <a:blip r:embed="rId2"/>
          <a:stretch>
            <a:fillRect/>
          </a:stretch>
        </p:blipFill>
        <p:spPr>
          <a:xfrm>
            <a:off x="0" y="1860124"/>
            <a:ext cx="12233516" cy="3255215"/>
          </a:xfrm>
        </p:spPr>
      </p:pic>
    </p:spTree>
    <p:extLst>
      <p:ext uri="{BB962C8B-B14F-4D97-AF65-F5344CB8AC3E}">
        <p14:creationId xmlns:p14="http://schemas.microsoft.com/office/powerpoint/2010/main" val="3230015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5CD4-171F-CC47-9555-F2D265D8AD6E}"/>
              </a:ext>
            </a:extLst>
          </p:cNvPr>
          <p:cNvSpPr>
            <a:spLocks noGrp="1"/>
          </p:cNvSpPr>
          <p:nvPr>
            <p:ph type="title"/>
          </p:nvPr>
        </p:nvSpPr>
        <p:spPr/>
        <p:txBody>
          <a:bodyPr/>
          <a:lstStyle/>
          <a:p>
            <a:r>
              <a:rPr lang="en-US" dirty="0"/>
              <a:t>The Desire of God Concerning Man through the Biblical Story</a:t>
            </a:r>
          </a:p>
        </p:txBody>
      </p:sp>
      <p:sp>
        <p:nvSpPr>
          <p:cNvPr id="3" name="Content Placeholder 2">
            <a:extLst>
              <a:ext uri="{FF2B5EF4-FFF2-40B4-BE49-F238E27FC236}">
                <a16:creationId xmlns:a16="http://schemas.microsoft.com/office/drawing/2014/main" id="{44BE6231-64CC-9347-8361-14091004F59F}"/>
              </a:ext>
            </a:extLst>
          </p:cNvPr>
          <p:cNvSpPr>
            <a:spLocks noGrp="1"/>
          </p:cNvSpPr>
          <p:nvPr>
            <p:ph idx="1"/>
          </p:nvPr>
        </p:nvSpPr>
        <p:spPr>
          <a:xfrm>
            <a:off x="838200" y="1825625"/>
            <a:ext cx="10515600" cy="4641436"/>
          </a:xfrm>
        </p:spPr>
        <p:txBody>
          <a:bodyPr>
            <a:normAutofit lnSpcReduction="10000"/>
          </a:bodyPr>
          <a:lstStyle/>
          <a:p>
            <a:r>
              <a:rPr lang="en-US" dirty="0"/>
              <a:t>Genesis 1-2: (cf.  1:26-28; 2:16-17)</a:t>
            </a:r>
          </a:p>
          <a:p>
            <a:r>
              <a:rPr lang="en-US" dirty="0"/>
              <a:t>Genesis 3-8: (cf. 3:21-24; 4:7; 6:7-8; 8:21)</a:t>
            </a:r>
          </a:p>
          <a:p>
            <a:r>
              <a:rPr lang="en-US" dirty="0"/>
              <a:t>Genesis 9-11: (cf. 9:1-7; 11:6)</a:t>
            </a:r>
          </a:p>
          <a:p>
            <a:r>
              <a:rPr lang="en-US" dirty="0"/>
              <a:t>Genesis 12-Exodus 18: (cf. Gen 12:1-3; 15:1-5; 28:13-14; Ex 3:7-9)</a:t>
            </a:r>
          </a:p>
          <a:p>
            <a:r>
              <a:rPr lang="en-US" dirty="0"/>
              <a:t>Exodus 19-Acts 1: (cf. Ex 19:4-6; 1 Sam 8:7-9; 1 </a:t>
            </a:r>
            <a:r>
              <a:rPr lang="en-US" dirty="0" err="1"/>
              <a:t>Kng</a:t>
            </a:r>
            <a:r>
              <a:rPr lang="en-US" dirty="0"/>
              <a:t> 11:29ff; Hos 6:6; </a:t>
            </a:r>
            <a:r>
              <a:rPr lang="en-US" dirty="0" err="1"/>
              <a:t>Jer</a:t>
            </a:r>
            <a:r>
              <a:rPr lang="en-US" dirty="0"/>
              <a:t> 31:31ff; Mic 6:8; Mal 4:4-6; John 20:31; Acts 1:4-8)</a:t>
            </a:r>
          </a:p>
          <a:p>
            <a:r>
              <a:rPr lang="en-US" dirty="0"/>
              <a:t>Acts 2-Revelation 18: (cf. 1 </a:t>
            </a:r>
            <a:r>
              <a:rPr lang="en-US" dirty="0" err="1"/>
              <a:t>Thess</a:t>
            </a:r>
            <a:r>
              <a:rPr lang="en-US" dirty="0"/>
              <a:t> :4:3-8; 5:16-18; </a:t>
            </a:r>
            <a:r>
              <a:rPr lang="en-US" dirty="0" err="1"/>
              <a:t>Eph</a:t>
            </a:r>
            <a:r>
              <a:rPr lang="en-US" dirty="0"/>
              <a:t> 5:15-21; 1 Pet 2:13-20; Col 1:9-10)</a:t>
            </a:r>
          </a:p>
          <a:p>
            <a:r>
              <a:rPr lang="en-US" dirty="0"/>
              <a:t>Revelation 19-20: (cf. 19:10, 21; 20:4-6)</a:t>
            </a:r>
          </a:p>
          <a:p>
            <a:r>
              <a:rPr lang="en-US" dirty="0"/>
              <a:t>Revelation 21-22: (cf. 21:3-4; 22:7, 14-15)</a:t>
            </a:r>
          </a:p>
          <a:p>
            <a:endParaRPr lang="en-US" dirty="0"/>
          </a:p>
        </p:txBody>
      </p:sp>
    </p:spTree>
    <p:extLst>
      <p:ext uri="{BB962C8B-B14F-4D97-AF65-F5344CB8AC3E}">
        <p14:creationId xmlns:p14="http://schemas.microsoft.com/office/powerpoint/2010/main" val="2519398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5CD4-171F-CC47-9555-F2D265D8AD6E}"/>
              </a:ext>
            </a:extLst>
          </p:cNvPr>
          <p:cNvSpPr>
            <a:spLocks noGrp="1"/>
          </p:cNvSpPr>
          <p:nvPr>
            <p:ph type="title"/>
          </p:nvPr>
        </p:nvSpPr>
        <p:spPr/>
        <p:txBody>
          <a:bodyPr/>
          <a:lstStyle/>
          <a:p>
            <a:r>
              <a:rPr lang="en-US" dirty="0"/>
              <a:t>The Desire of God Concerning Man through the Biblical Story</a:t>
            </a:r>
          </a:p>
        </p:txBody>
      </p:sp>
      <p:sp>
        <p:nvSpPr>
          <p:cNvPr id="3" name="Content Placeholder 2">
            <a:extLst>
              <a:ext uri="{FF2B5EF4-FFF2-40B4-BE49-F238E27FC236}">
                <a16:creationId xmlns:a16="http://schemas.microsoft.com/office/drawing/2014/main" id="{44BE6231-64CC-9347-8361-14091004F59F}"/>
              </a:ext>
            </a:extLst>
          </p:cNvPr>
          <p:cNvSpPr>
            <a:spLocks noGrp="1"/>
          </p:cNvSpPr>
          <p:nvPr>
            <p:ph idx="1"/>
          </p:nvPr>
        </p:nvSpPr>
        <p:spPr>
          <a:xfrm>
            <a:off x="838200" y="1825625"/>
            <a:ext cx="10515600" cy="4641436"/>
          </a:xfrm>
        </p:spPr>
        <p:txBody>
          <a:bodyPr>
            <a:normAutofit lnSpcReduction="10000"/>
          </a:bodyPr>
          <a:lstStyle/>
          <a:p>
            <a:r>
              <a:rPr lang="en-US" dirty="0"/>
              <a:t>Genesis 1-2: Be fruitful, multiply, do not eat Tree of </a:t>
            </a:r>
            <a:r>
              <a:rPr lang="en-US" dirty="0" err="1"/>
              <a:t>KoGaE</a:t>
            </a:r>
            <a:endParaRPr lang="en-US" dirty="0"/>
          </a:p>
          <a:p>
            <a:r>
              <a:rPr lang="en-US" dirty="0"/>
              <a:t>Genesis 3-8: (cf. 3:21-24; 4:7; 6:7-8; 8:21)</a:t>
            </a:r>
          </a:p>
          <a:p>
            <a:r>
              <a:rPr lang="en-US" dirty="0"/>
              <a:t>Genesis 9-11: (cf. 9:1-7; 11:6)</a:t>
            </a:r>
          </a:p>
          <a:p>
            <a:r>
              <a:rPr lang="en-US" dirty="0"/>
              <a:t>Genesis 12-Exodus 18: (cf. Gen 12:1-3; 15:1-5; 28:13-14; Ex 3:7-9)</a:t>
            </a:r>
          </a:p>
          <a:p>
            <a:r>
              <a:rPr lang="en-US" dirty="0"/>
              <a:t>Exodus 19-Acts 1: (cf. Ex 19:4-6; 1 Sam 8:7-9; 1 </a:t>
            </a:r>
            <a:r>
              <a:rPr lang="en-US" dirty="0" err="1"/>
              <a:t>Kng</a:t>
            </a:r>
            <a:r>
              <a:rPr lang="en-US" dirty="0"/>
              <a:t> 11:29ff; Hos 6:6; </a:t>
            </a:r>
            <a:r>
              <a:rPr lang="en-US" dirty="0" err="1"/>
              <a:t>Jer</a:t>
            </a:r>
            <a:r>
              <a:rPr lang="en-US" dirty="0"/>
              <a:t> 31:31ff; Mic 6:8; Mal 4:4-6; John 20:31; Acts 1:4-8)</a:t>
            </a:r>
          </a:p>
          <a:p>
            <a:r>
              <a:rPr lang="en-US" dirty="0"/>
              <a:t>Acts 2-Revelation 18: (cf. 1 </a:t>
            </a:r>
            <a:r>
              <a:rPr lang="en-US" dirty="0" err="1"/>
              <a:t>Thess</a:t>
            </a:r>
            <a:r>
              <a:rPr lang="en-US" dirty="0"/>
              <a:t> :4:3-8; 5:16-18; </a:t>
            </a:r>
            <a:r>
              <a:rPr lang="en-US" dirty="0" err="1"/>
              <a:t>Eph</a:t>
            </a:r>
            <a:r>
              <a:rPr lang="en-US" dirty="0"/>
              <a:t> 5:15-21; 1 Pet 2:13-20; Col 1:9-10)</a:t>
            </a:r>
          </a:p>
          <a:p>
            <a:r>
              <a:rPr lang="en-US" dirty="0"/>
              <a:t>Revelation 19-20: (cf. 19:10, 21; 20:4-6)</a:t>
            </a:r>
          </a:p>
          <a:p>
            <a:r>
              <a:rPr lang="en-US" dirty="0"/>
              <a:t>Revelation 21-22: (cf. 21:3-4; 22:7, 14-15)</a:t>
            </a:r>
          </a:p>
          <a:p>
            <a:endParaRPr lang="en-US" dirty="0"/>
          </a:p>
        </p:txBody>
      </p:sp>
    </p:spTree>
    <p:extLst>
      <p:ext uri="{BB962C8B-B14F-4D97-AF65-F5344CB8AC3E}">
        <p14:creationId xmlns:p14="http://schemas.microsoft.com/office/powerpoint/2010/main" val="3128920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5CD4-171F-CC47-9555-F2D265D8AD6E}"/>
              </a:ext>
            </a:extLst>
          </p:cNvPr>
          <p:cNvSpPr>
            <a:spLocks noGrp="1"/>
          </p:cNvSpPr>
          <p:nvPr>
            <p:ph type="title"/>
          </p:nvPr>
        </p:nvSpPr>
        <p:spPr/>
        <p:txBody>
          <a:bodyPr/>
          <a:lstStyle/>
          <a:p>
            <a:r>
              <a:rPr lang="en-US" dirty="0"/>
              <a:t>The Desire of God Concerning Man through the Biblical Story</a:t>
            </a:r>
          </a:p>
        </p:txBody>
      </p:sp>
      <p:sp>
        <p:nvSpPr>
          <p:cNvPr id="3" name="Content Placeholder 2">
            <a:extLst>
              <a:ext uri="{FF2B5EF4-FFF2-40B4-BE49-F238E27FC236}">
                <a16:creationId xmlns:a16="http://schemas.microsoft.com/office/drawing/2014/main" id="{44BE6231-64CC-9347-8361-14091004F59F}"/>
              </a:ext>
            </a:extLst>
          </p:cNvPr>
          <p:cNvSpPr>
            <a:spLocks noGrp="1"/>
          </p:cNvSpPr>
          <p:nvPr>
            <p:ph idx="1"/>
          </p:nvPr>
        </p:nvSpPr>
        <p:spPr>
          <a:xfrm>
            <a:off x="838200" y="1825625"/>
            <a:ext cx="10515600" cy="4641436"/>
          </a:xfrm>
        </p:spPr>
        <p:txBody>
          <a:bodyPr>
            <a:normAutofit lnSpcReduction="10000"/>
          </a:bodyPr>
          <a:lstStyle/>
          <a:p>
            <a:r>
              <a:rPr lang="en-US" dirty="0"/>
              <a:t>Genesis 1-2: Be fruitful, multiply, do not eat Tree of </a:t>
            </a:r>
            <a:r>
              <a:rPr lang="en-US" dirty="0" err="1"/>
              <a:t>KoGaE</a:t>
            </a:r>
            <a:endParaRPr lang="en-US" dirty="0"/>
          </a:p>
          <a:p>
            <a:r>
              <a:rPr lang="en-US" dirty="0"/>
              <a:t>Genesis 3-8: Resist sin, Destroy man because he does not</a:t>
            </a:r>
          </a:p>
          <a:p>
            <a:r>
              <a:rPr lang="en-US" dirty="0"/>
              <a:t>Genesis 9-11: (cf. 9:1-7; 11:6)</a:t>
            </a:r>
          </a:p>
          <a:p>
            <a:r>
              <a:rPr lang="en-US" dirty="0"/>
              <a:t>Genesis 12-Exodus 18: (cf. Gen 12:1-3; 15:1-5; 28:13-14; Ex 3:7-9)</a:t>
            </a:r>
          </a:p>
          <a:p>
            <a:r>
              <a:rPr lang="en-US" dirty="0"/>
              <a:t>Exodus 19-Acts 1: (cf. Ex 19:4-6; 1 Sam 8:7-9; 1 </a:t>
            </a:r>
            <a:r>
              <a:rPr lang="en-US" dirty="0" err="1"/>
              <a:t>Kng</a:t>
            </a:r>
            <a:r>
              <a:rPr lang="en-US" dirty="0"/>
              <a:t> 11:29ff; Hos 6:6; </a:t>
            </a:r>
            <a:r>
              <a:rPr lang="en-US" dirty="0" err="1"/>
              <a:t>Jer</a:t>
            </a:r>
            <a:r>
              <a:rPr lang="en-US" dirty="0"/>
              <a:t> 31:31ff; Mic 6:8; Mal 4:4-6; John 20:31; Acts 1:4-8)</a:t>
            </a:r>
          </a:p>
          <a:p>
            <a:r>
              <a:rPr lang="en-US" dirty="0"/>
              <a:t>Acts 2-Revelation 18: (cf. 1 </a:t>
            </a:r>
            <a:r>
              <a:rPr lang="en-US" dirty="0" err="1"/>
              <a:t>Thess</a:t>
            </a:r>
            <a:r>
              <a:rPr lang="en-US" dirty="0"/>
              <a:t> :4:3-8; 5:16-18; </a:t>
            </a:r>
            <a:r>
              <a:rPr lang="en-US" dirty="0" err="1"/>
              <a:t>Eph</a:t>
            </a:r>
            <a:r>
              <a:rPr lang="en-US" dirty="0"/>
              <a:t> 5:15-21; 1 Pet 2:13-20; Col 1:9-10)</a:t>
            </a:r>
          </a:p>
          <a:p>
            <a:r>
              <a:rPr lang="en-US" dirty="0"/>
              <a:t>Revelation 19-20: (cf. 19:10, 21; 20:4-6)</a:t>
            </a:r>
          </a:p>
          <a:p>
            <a:r>
              <a:rPr lang="en-US" dirty="0"/>
              <a:t>Revelation 21-22: (cf. 21:3-4; 22:7, 14-15)</a:t>
            </a:r>
          </a:p>
          <a:p>
            <a:endParaRPr lang="en-US" dirty="0"/>
          </a:p>
        </p:txBody>
      </p:sp>
    </p:spTree>
    <p:extLst>
      <p:ext uri="{BB962C8B-B14F-4D97-AF65-F5344CB8AC3E}">
        <p14:creationId xmlns:p14="http://schemas.microsoft.com/office/powerpoint/2010/main" val="199653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35CD4-171F-CC47-9555-F2D265D8AD6E}"/>
              </a:ext>
            </a:extLst>
          </p:cNvPr>
          <p:cNvSpPr>
            <a:spLocks noGrp="1"/>
          </p:cNvSpPr>
          <p:nvPr>
            <p:ph type="title"/>
          </p:nvPr>
        </p:nvSpPr>
        <p:spPr/>
        <p:txBody>
          <a:bodyPr/>
          <a:lstStyle/>
          <a:p>
            <a:r>
              <a:rPr lang="en-US" dirty="0"/>
              <a:t>The Desire of God Concerning Man through the Biblical Story</a:t>
            </a:r>
          </a:p>
        </p:txBody>
      </p:sp>
      <p:sp>
        <p:nvSpPr>
          <p:cNvPr id="3" name="Content Placeholder 2">
            <a:extLst>
              <a:ext uri="{FF2B5EF4-FFF2-40B4-BE49-F238E27FC236}">
                <a16:creationId xmlns:a16="http://schemas.microsoft.com/office/drawing/2014/main" id="{44BE6231-64CC-9347-8361-14091004F59F}"/>
              </a:ext>
            </a:extLst>
          </p:cNvPr>
          <p:cNvSpPr>
            <a:spLocks noGrp="1"/>
          </p:cNvSpPr>
          <p:nvPr>
            <p:ph idx="1"/>
          </p:nvPr>
        </p:nvSpPr>
        <p:spPr>
          <a:xfrm>
            <a:off x="838200" y="1825625"/>
            <a:ext cx="10515600" cy="4641436"/>
          </a:xfrm>
        </p:spPr>
        <p:txBody>
          <a:bodyPr>
            <a:normAutofit lnSpcReduction="10000"/>
          </a:bodyPr>
          <a:lstStyle/>
          <a:p>
            <a:r>
              <a:rPr lang="en-US" dirty="0"/>
              <a:t>Genesis 1-2: Be fruitful, multiply, do not eat Tree of </a:t>
            </a:r>
            <a:r>
              <a:rPr lang="en-US" dirty="0" err="1"/>
              <a:t>KoGaE</a:t>
            </a:r>
            <a:endParaRPr lang="en-US" dirty="0"/>
          </a:p>
          <a:p>
            <a:r>
              <a:rPr lang="en-US" dirty="0"/>
              <a:t>Genesis 3-8: Resist sin, Destroy man because he does not</a:t>
            </a:r>
          </a:p>
          <a:p>
            <a:r>
              <a:rPr lang="en-US" dirty="0"/>
              <a:t>Genesis 9-11: Be fruitful, multiply, administer limited justice</a:t>
            </a:r>
          </a:p>
          <a:p>
            <a:r>
              <a:rPr lang="en-US" dirty="0"/>
              <a:t>Genesis 12-Exodus 18: (cf. Gen 12:1-3; 15:1-5; 28:13-14; Ex 3:7-9)</a:t>
            </a:r>
          </a:p>
          <a:p>
            <a:r>
              <a:rPr lang="en-US" dirty="0"/>
              <a:t>Exodus 19-Acts 1: (cf. Ex 19:4-6; 1 Sam 8:7-9; 1 </a:t>
            </a:r>
            <a:r>
              <a:rPr lang="en-US" dirty="0" err="1"/>
              <a:t>Kng</a:t>
            </a:r>
            <a:r>
              <a:rPr lang="en-US" dirty="0"/>
              <a:t> 11:29ff; Hos 6:6; </a:t>
            </a:r>
            <a:r>
              <a:rPr lang="en-US" dirty="0" err="1"/>
              <a:t>Jer</a:t>
            </a:r>
            <a:r>
              <a:rPr lang="en-US" dirty="0"/>
              <a:t> 31:31ff; Mic 6:8; Mal 4:4-6; John 20:31; Acts 1:4-8)</a:t>
            </a:r>
          </a:p>
          <a:p>
            <a:r>
              <a:rPr lang="en-US" dirty="0"/>
              <a:t>Acts 2-Revelation 18: (cf. 1 </a:t>
            </a:r>
            <a:r>
              <a:rPr lang="en-US" dirty="0" err="1"/>
              <a:t>Thess</a:t>
            </a:r>
            <a:r>
              <a:rPr lang="en-US" dirty="0"/>
              <a:t> :4:3-8; 5:16-18; </a:t>
            </a:r>
            <a:r>
              <a:rPr lang="en-US" dirty="0" err="1"/>
              <a:t>Eph</a:t>
            </a:r>
            <a:r>
              <a:rPr lang="en-US" dirty="0"/>
              <a:t> 5:15-21; 1 Pet 2:13-20; Col 1:9-10)</a:t>
            </a:r>
          </a:p>
          <a:p>
            <a:r>
              <a:rPr lang="en-US" dirty="0"/>
              <a:t>Revelation 19-20: (cf. 19:10, 21; 20:4-6)</a:t>
            </a:r>
          </a:p>
          <a:p>
            <a:r>
              <a:rPr lang="en-US" dirty="0"/>
              <a:t>Revelation 21-22: (cf. 21:3-4; 22:7, 14-15)</a:t>
            </a:r>
          </a:p>
          <a:p>
            <a:endParaRPr lang="en-US" dirty="0"/>
          </a:p>
        </p:txBody>
      </p:sp>
    </p:spTree>
    <p:extLst>
      <p:ext uri="{BB962C8B-B14F-4D97-AF65-F5344CB8AC3E}">
        <p14:creationId xmlns:p14="http://schemas.microsoft.com/office/powerpoint/2010/main" val="653468523"/>
      </p:ext>
    </p:extLst>
  </p:cSld>
  <p:clrMapOvr>
    <a:masterClrMapping/>
  </p:clrMapOvr>
</p:sld>
</file>

<file path=ppt/theme/theme1.xml><?xml version="1.0" encoding="utf-8"?>
<a:theme xmlns:a="http://schemas.openxmlformats.org/drawingml/2006/main" name="Light Blue Canv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ght Blue Canvas" id="{796DAC0D-9FAA-0448-8FD9-F6ED6979F600}" vid="{FCD7925E-A50A-C544-83C4-8DC95E6B8F39}"/>
    </a:ext>
  </a:extLst>
</a:theme>
</file>

<file path=docProps/app.xml><?xml version="1.0" encoding="utf-8"?>
<Properties xmlns="http://schemas.openxmlformats.org/officeDocument/2006/extended-properties" xmlns:vt="http://schemas.openxmlformats.org/officeDocument/2006/docPropsVTypes">
  <Template>Light Blue Canvas</Template>
  <TotalTime>1247</TotalTime>
  <Words>2027</Words>
  <Application>Microsoft Macintosh PowerPoint</Application>
  <PresentationFormat>Widescreen</PresentationFormat>
  <Paragraphs>148</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Avenir Book</vt:lpstr>
      <vt:lpstr>Calibri</vt:lpstr>
      <vt:lpstr>Calibri Light</vt:lpstr>
      <vt:lpstr>Light Blue Canvas</vt:lpstr>
      <vt:lpstr>Understanding  the Will of God</vt:lpstr>
      <vt:lpstr>Outline</vt:lpstr>
      <vt:lpstr>Review</vt:lpstr>
      <vt:lpstr>The Desire of God Concerning Man through the Biblical Story</vt:lpstr>
      <vt:lpstr>The Desire of God Concerning Man through the Biblical Story</vt:lpstr>
      <vt:lpstr>The Desire of God Concerning Man through the Biblical Story</vt:lpstr>
      <vt:lpstr>The Desire of God Concerning Man through the Biblical Story</vt:lpstr>
      <vt:lpstr>The Desire of God Concerning Man through the Biblical Story</vt:lpstr>
      <vt:lpstr>The Desire of God Concerning Man through the Biblical Story</vt:lpstr>
      <vt:lpstr>The Desire of God Concerning Man through the Biblical Story</vt:lpstr>
      <vt:lpstr>The Desire of God Concerning Man through the Biblical Story</vt:lpstr>
      <vt:lpstr>The Desire of God Concerning Man through the Biblical Story</vt:lpstr>
      <vt:lpstr>The Desire of God Concerning Man through the Biblical Story</vt:lpstr>
      <vt:lpstr>The Desire of God Concerning Man through the Biblical Story</vt:lpstr>
      <vt:lpstr>The Desire of God Concerning Man through the Biblical Story</vt:lpstr>
      <vt:lpstr>The Desire of Man Through the Biblical Story</vt:lpstr>
      <vt:lpstr>Discerning the Desire of God</vt:lpstr>
      <vt:lpstr>Discerning the Desire of God</vt:lpstr>
      <vt:lpstr>Discerning the Desire of God</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Will of God</dc:title>
  <dc:creator>Microsoft Office User</dc:creator>
  <cp:lastModifiedBy>Microsoft Office User</cp:lastModifiedBy>
  <cp:revision>31</cp:revision>
  <dcterms:created xsi:type="dcterms:W3CDTF">2019-10-19T16:37:34Z</dcterms:created>
  <dcterms:modified xsi:type="dcterms:W3CDTF">2019-10-21T01:54:47Z</dcterms:modified>
</cp:coreProperties>
</file>